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86" r:id="rId2"/>
    <p:sldId id="287" r:id="rId3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2060"/>
    <a:srgbClr val="9DC3E6"/>
    <a:srgbClr val="DEEBF7"/>
    <a:srgbClr val="CCECFF"/>
    <a:srgbClr val="FFCC99"/>
    <a:srgbClr val="FF9966"/>
    <a:srgbClr val="FFCCCC"/>
    <a:srgbClr val="FF6699"/>
    <a:srgbClr val="FF3399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4363" autoAdjust="0"/>
    <p:restoredTop sz="94704" autoAdjust="0"/>
  </p:normalViewPr>
  <p:slideViewPr>
    <p:cSldViewPr>
      <p:cViewPr>
        <p:scale>
          <a:sx n="75" d="100"/>
          <a:sy n="75" d="100"/>
        </p:scale>
        <p:origin x="1930" y="274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/>
              <a:t>Copyright©2016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8" name="Rectangle 24"/>
          <p:cNvSpPr>
            <a:spLocks noChangeArrowheads="1"/>
          </p:cNvSpPr>
          <p:nvPr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9" name="Rectangle 25"/>
          <p:cNvSpPr>
            <a:spLocks noChangeArrowheads="1"/>
          </p:cNvSpPr>
          <p:nvPr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0" name="Rectangle 26"/>
          <p:cNvSpPr>
            <a:spLocks noChangeArrowheads="1"/>
          </p:cNvSpPr>
          <p:nvPr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フリーフォーム 40"/>
          <p:cNvSpPr/>
          <p:nvPr/>
        </p:nvSpPr>
        <p:spPr bwMode="auto">
          <a:xfrm>
            <a:off x="6195681" y="901969"/>
            <a:ext cx="1267001" cy="1512222"/>
          </a:xfrm>
          <a:custGeom>
            <a:avLst/>
            <a:gdLst>
              <a:gd name="connsiteX0" fmla="*/ 75879 w 1209577"/>
              <a:gd name="connsiteY0" fmla="*/ 1061771 h 1443683"/>
              <a:gd name="connsiteX1" fmla="*/ 708332 w 1209577"/>
              <a:gd name="connsiteY1" fmla="*/ 1061771 h 1443683"/>
              <a:gd name="connsiteX2" fmla="*/ 723367 w 1209577"/>
              <a:gd name="connsiteY2" fmla="*/ 1076806 h 1443683"/>
              <a:gd name="connsiteX3" fmla="*/ 708332 w 1209577"/>
              <a:gd name="connsiteY3" fmla="*/ 1091841 h 1443683"/>
              <a:gd name="connsiteX4" fmla="*/ 692175 w 1209577"/>
              <a:gd name="connsiteY4" fmla="*/ 1091841 h 1443683"/>
              <a:gd name="connsiteX5" fmla="*/ 682892 w 1209577"/>
              <a:gd name="connsiteY5" fmla="*/ 1153021 h 1443683"/>
              <a:gd name="connsiteX6" fmla="*/ 531531 w 1209577"/>
              <a:gd name="connsiteY6" fmla="*/ 1335332 h 1443683"/>
              <a:gd name="connsiteX7" fmla="*/ 474793 w 1209577"/>
              <a:gd name="connsiteY7" fmla="*/ 1359488 h 1443683"/>
              <a:gd name="connsiteX8" fmla="*/ 484278 w 1209577"/>
              <a:gd name="connsiteY8" fmla="*/ 1408806 h 1443683"/>
              <a:gd name="connsiteX9" fmla="*/ 525075 w 1209577"/>
              <a:gd name="connsiteY9" fmla="*/ 1408806 h 1443683"/>
              <a:gd name="connsiteX10" fmla="*/ 542514 w 1209577"/>
              <a:gd name="connsiteY10" fmla="*/ 1426245 h 1443683"/>
              <a:gd name="connsiteX11" fmla="*/ 542513 w 1209577"/>
              <a:gd name="connsiteY11" fmla="*/ 1443683 h 1443683"/>
              <a:gd name="connsiteX12" fmla="*/ 148168 w 1209577"/>
              <a:gd name="connsiteY12" fmla="*/ 1443683 h 1443683"/>
              <a:gd name="connsiteX13" fmla="*/ 148168 w 1209577"/>
              <a:gd name="connsiteY13" fmla="*/ 1426245 h 1443683"/>
              <a:gd name="connsiteX14" fmla="*/ 165607 w 1209577"/>
              <a:gd name="connsiteY14" fmla="*/ 1408806 h 1443683"/>
              <a:gd name="connsiteX15" fmla="*/ 181950 w 1209577"/>
              <a:gd name="connsiteY15" fmla="*/ 1408806 h 1443683"/>
              <a:gd name="connsiteX16" fmla="*/ 196538 w 1209577"/>
              <a:gd name="connsiteY16" fmla="*/ 1332954 h 1443683"/>
              <a:gd name="connsiteX17" fmla="*/ 177282 w 1209577"/>
              <a:gd name="connsiteY17" fmla="*/ 1321452 h 1443683"/>
              <a:gd name="connsiteX18" fmla="*/ 86253 w 1209577"/>
              <a:gd name="connsiteY18" fmla="*/ 1163510 h 1443683"/>
              <a:gd name="connsiteX19" fmla="*/ 89430 w 1209577"/>
              <a:gd name="connsiteY19" fmla="*/ 1091841 h 1443683"/>
              <a:gd name="connsiteX20" fmla="*/ 75879 w 1209577"/>
              <a:gd name="connsiteY20" fmla="*/ 1091841 h 1443683"/>
              <a:gd name="connsiteX21" fmla="*/ 60844 w 1209577"/>
              <a:gd name="connsiteY21" fmla="*/ 1076806 h 1443683"/>
              <a:gd name="connsiteX22" fmla="*/ 75879 w 1209577"/>
              <a:gd name="connsiteY22" fmla="*/ 1061771 h 1443683"/>
              <a:gd name="connsiteX23" fmla="*/ 30423 w 1209577"/>
              <a:gd name="connsiteY23" fmla="*/ 471945 h 1443683"/>
              <a:gd name="connsiteX24" fmla="*/ 30423 w 1209577"/>
              <a:gd name="connsiteY24" fmla="*/ 471946 h 1443683"/>
              <a:gd name="connsiteX25" fmla="*/ 60846 w 1209577"/>
              <a:gd name="connsiteY25" fmla="*/ 502369 h 1443683"/>
              <a:gd name="connsiteX26" fmla="*/ 60845 w 1209577"/>
              <a:gd name="connsiteY26" fmla="*/ 1045118 h 1443683"/>
              <a:gd name="connsiteX27" fmla="*/ 51934 w 1209577"/>
              <a:gd name="connsiteY27" fmla="*/ 1066630 h 1443683"/>
              <a:gd name="connsiteX28" fmla="*/ 30422 w 1209577"/>
              <a:gd name="connsiteY28" fmla="*/ 1075541 h 1443683"/>
              <a:gd name="connsiteX29" fmla="*/ 8911 w 1209577"/>
              <a:gd name="connsiteY29" fmla="*/ 1066630 h 1443683"/>
              <a:gd name="connsiteX30" fmla="*/ 0 w 1209577"/>
              <a:gd name="connsiteY30" fmla="*/ 1045118 h 1443683"/>
              <a:gd name="connsiteX31" fmla="*/ 0 w 1209577"/>
              <a:gd name="connsiteY31" fmla="*/ 502368 h 1443683"/>
              <a:gd name="connsiteX32" fmla="*/ 30423 w 1209577"/>
              <a:gd name="connsiteY32" fmla="*/ 471945 h 1443683"/>
              <a:gd name="connsiteX33" fmla="*/ 1111321 w 1209577"/>
              <a:gd name="connsiteY33" fmla="*/ 395412 h 1443683"/>
              <a:gd name="connsiteX34" fmla="*/ 1008478 w 1209577"/>
              <a:gd name="connsiteY34" fmla="*/ 573542 h 1443683"/>
              <a:gd name="connsiteX35" fmla="*/ 1077843 w 1209577"/>
              <a:gd name="connsiteY35" fmla="*/ 613590 h 1443683"/>
              <a:gd name="connsiteX36" fmla="*/ 1180686 w 1209577"/>
              <a:gd name="connsiteY36" fmla="*/ 435460 h 1443683"/>
              <a:gd name="connsiteX37" fmla="*/ 744685 w 1209577"/>
              <a:gd name="connsiteY37" fmla="*/ 0 h 1443683"/>
              <a:gd name="connsiteX38" fmla="*/ 975083 w 1209577"/>
              <a:gd name="connsiteY38" fmla="*/ 230397 h 1443683"/>
              <a:gd name="connsiteX39" fmla="*/ 744685 w 1209577"/>
              <a:gd name="connsiteY39" fmla="*/ 460794 h 1443683"/>
              <a:gd name="connsiteX40" fmla="*/ 690544 w 1209577"/>
              <a:gd name="connsiteY40" fmla="*/ 449863 h 1443683"/>
              <a:gd name="connsiteX41" fmla="*/ 696618 w 1209577"/>
              <a:gd name="connsiteY41" fmla="*/ 457263 h 1443683"/>
              <a:gd name="connsiteX42" fmla="*/ 701341 w 1209577"/>
              <a:gd name="connsiteY42" fmla="*/ 459894 h 1443683"/>
              <a:gd name="connsiteX43" fmla="*/ 869822 w 1209577"/>
              <a:gd name="connsiteY43" fmla="*/ 672576 h 1443683"/>
              <a:gd name="connsiteX44" fmla="*/ 1042790 w 1209577"/>
              <a:gd name="connsiteY44" fmla="*/ 617994 h 1443683"/>
              <a:gd name="connsiteX45" fmla="*/ 1048311 w 1209577"/>
              <a:gd name="connsiteY45" fmla="*/ 618475 h 1443683"/>
              <a:gd name="connsiteX46" fmla="*/ 996431 w 1209577"/>
              <a:gd name="connsiteY46" fmla="*/ 588522 h 1443683"/>
              <a:gd name="connsiteX47" fmla="*/ 991830 w 1209577"/>
              <a:gd name="connsiteY47" fmla="*/ 571353 h 1443683"/>
              <a:gd name="connsiteX48" fmla="*/ 1099669 w 1209577"/>
              <a:gd name="connsiteY48" fmla="*/ 384571 h 1443683"/>
              <a:gd name="connsiteX49" fmla="*/ 1116838 w 1209577"/>
              <a:gd name="connsiteY49" fmla="*/ 379971 h 1443683"/>
              <a:gd name="connsiteX50" fmla="*/ 1203291 w 1209577"/>
              <a:gd name="connsiteY50" fmla="*/ 429884 h 1443683"/>
              <a:gd name="connsiteX51" fmla="*/ 1207891 w 1209577"/>
              <a:gd name="connsiteY51" fmla="*/ 447054 h 1443683"/>
              <a:gd name="connsiteX52" fmla="*/ 1100053 w 1209577"/>
              <a:gd name="connsiteY52" fmla="*/ 633835 h 1443683"/>
              <a:gd name="connsiteX53" fmla="*/ 1097199 w 1209577"/>
              <a:gd name="connsiteY53" fmla="*/ 634600 h 1443683"/>
              <a:gd name="connsiteX54" fmla="*/ 1106276 w 1209577"/>
              <a:gd name="connsiteY54" fmla="*/ 651023 h 1443683"/>
              <a:gd name="connsiteX55" fmla="*/ 1073246 w 1209577"/>
              <a:gd name="connsiteY55" fmla="*/ 714508 h 1443683"/>
              <a:gd name="connsiteX56" fmla="*/ 870193 w 1209577"/>
              <a:gd name="connsiteY56" fmla="*/ 778584 h 1443683"/>
              <a:gd name="connsiteX57" fmla="*/ 849157 w 1209577"/>
              <a:gd name="connsiteY57" fmla="*/ 776748 h 1443683"/>
              <a:gd name="connsiteX58" fmla="*/ 843431 w 1209577"/>
              <a:gd name="connsiteY58" fmla="*/ 778378 h 1443683"/>
              <a:gd name="connsiteX59" fmla="*/ 838897 w 1209577"/>
              <a:gd name="connsiteY59" fmla="*/ 775853 h 1443683"/>
              <a:gd name="connsiteX60" fmla="*/ 831610 w 1209577"/>
              <a:gd name="connsiteY60" fmla="*/ 775217 h 1443683"/>
              <a:gd name="connsiteX61" fmla="*/ 817257 w 1209577"/>
              <a:gd name="connsiteY61" fmla="*/ 763801 h 1443683"/>
              <a:gd name="connsiteX62" fmla="*/ 809594 w 1209577"/>
              <a:gd name="connsiteY62" fmla="*/ 759534 h 1443683"/>
              <a:gd name="connsiteX63" fmla="*/ 705564 w 1209577"/>
              <a:gd name="connsiteY63" fmla="*/ 628211 h 1443683"/>
              <a:gd name="connsiteX64" fmla="*/ 627748 w 1209577"/>
              <a:gd name="connsiteY64" fmla="*/ 888692 h 1443683"/>
              <a:gd name="connsiteX65" fmla="*/ 850523 w 1209577"/>
              <a:gd name="connsiteY65" fmla="*/ 888692 h 1443683"/>
              <a:gd name="connsiteX66" fmla="*/ 930490 w 1209577"/>
              <a:gd name="connsiteY66" fmla="*/ 968659 h 1443683"/>
              <a:gd name="connsiteX67" fmla="*/ 928068 w 1209577"/>
              <a:gd name="connsiteY67" fmla="*/ 980655 h 1443683"/>
              <a:gd name="connsiteX68" fmla="*/ 927233 w 1209577"/>
              <a:gd name="connsiteY68" fmla="*/ 993981 h 1443683"/>
              <a:gd name="connsiteX69" fmla="*/ 821223 w 1209577"/>
              <a:gd name="connsiteY69" fmla="*/ 1389619 h 1443683"/>
              <a:gd name="connsiteX70" fmla="*/ 745155 w 1209577"/>
              <a:gd name="connsiteY70" fmla="*/ 1433536 h 1443683"/>
              <a:gd name="connsiteX71" fmla="*/ 701237 w 1209577"/>
              <a:gd name="connsiteY71" fmla="*/ 1357469 h 1443683"/>
              <a:gd name="connsiteX72" fmla="*/ 783991 w 1209577"/>
              <a:gd name="connsiteY72" fmla="*/ 1048626 h 1443683"/>
              <a:gd name="connsiteX73" fmla="*/ 511309 w 1209577"/>
              <a:gd name="connsiteY73" fmla="*/ 1048626 h 1443683"/>
              <a:gd name="connsiteX74" fmla="*/ 495006 w 1209577"/>
              <a:gd name="connsiteY74" fmla="*/ 1053721 h 1443683"/>
              <a:gd name="connsiteX75" fmla="*/ 443240 w 1209577"/>
              <a:gd name="connsiteY75" fmla="*/ 1048993 h 1443683"/>
              <a:gd name="connsiteX76" fmla="*/ 443241 w 1209577"/>
              <a:gd name="connsiteY76" fmla="*/ 1048993 h 1443683"/>
              <a:gd name="connsiteX77" fmla="*/ 437173 w 1209577"/>
              <a:gd name="connsiteY77" fmla="*/ 1045760 h 1443683"/>
              <a:gd name="connsiteX78" fmla="*/ 420241 w 1209577"/>
              <a:gd name="connsiteY78" fmla="*/ 1042342 h 1443683"/>
              <a:gd name="connsiteX79" fmla="*/ 394823 w 1209577"/>
              <a:gd name="connsiteY79" fmla="*/ 1025204 h 1443683"/>
              <a:gd name="connsiteX80" fmla="*/ 380669 w 1209577"/>
              <a:gd name="connsiteY80" fmla="*/ 1004211 h 1443683"/>
              <a:gd name="connsiteX81" fmla="*/ 365525 w 1209577"/>
              <a:gd name="connsiteY81" fmla="*/ 985761 h 1443683"/>
              <a:gd name="connsiteX82" fmla="*/ 355284 w 1209577"/>
              <a:gd name="connsiteY82" fmla="*/ 886096 h 1443683"/>
              <a:gd name="connsiteX83" fmla="*/ 470669 w 1209577"/>
              <a:gd name="connsiteY83" fmla="*/ 499854 h 1443683"/>
              <a:gd name="connsiteX84" fmla="*/ 581799 w 1209577"/>
              <a:gd name="connsiteY84" fmla="*/ 407168 h 1443683"/>
              <a:gd name="connsiteX85" fmla="*/ 605536 w 1209577"/>
              <a:gd name="connsiteY85" fmla="*/ 409336 h 1443683"/>
              <a:gd name="connsiteX86" fmla="*/ 581769 w 1209577"/>
              <a:gd name="connsiteY86" fmla="*/ 393312 h 1443683"/>
              <a:gd name="connsiteX87" fmla="*/ 514287 w 1209577"/>
              <a:gd name="connsiteY87" fmla="*/ 230397 h 1443683"/>
              <a:gd name="connsiteX88" fmla="*/ 744685 w 1209577"/>
              <a:gd name="connsiteY88" fmla="*/ 0 h 14436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</a:cxnLst>
            <a:rect l="l" t="t" r="r" b="b"/>
            <a:pathLst>
              <a:path w="1209577" h="1443683">
                <a:moveTo>
                  <a:pt x="75879" y="1061771"/>
                </a:moveTo>
                <a:lnTo>
                  <a:pt x="708332" y="1061771"/>
                </a:lnTo>
                <a:cubicBezTo>
                  <a:pt x="716636" y="1061771"/>
                  <a:pt x="723367" y="1068502"/>
                  <a:pt x="723367" y="1076806"/>
                </a:cubicBezTo>
                <a:cubicBezTo>
                  <a:pt x="723367" y="1085110"/>
                  <a:pt x="716636" y="1091841"/>
                  <a:pt x="708332" y="1091841"/>
                </a:cubicBezTo>
                <a:lnTo>
                  <a:pt x="692175" y="1091841"/>
                </a:lnTo>
                <a:lnTo>
                  <a:pt x="682892" y="1153021"/>
                </a:lnTo>
                <a:cubicBezTo>
                  <a:pt x="660525" y="1226590"/>
                  <a:pt x="606534" y="1292959"/>
                  <a:pt x="531531" y="1335332"/>
                </a:cubicBezTo>
                <a:lnTo>
                  <a:pt x="474793" y="1359488"/>
                </a:lnTo>
                <a:lnTo>
                  <a:pt x="484278" y="1408806"/>
                </a:lnTo>
                <a:lnTo>
                  <a:pt x="525075" y="1408806"/>
                </a:lnTo>
                <a:cubicBezTo>
                  <a:pt x="534706" y="1408806"/>
                  <a:pt x="542514" y="1416614"/>
                  <a:pt x="542514" y="1426245"/>
                </a:cubicBezTo>
                <a:cubicBezTo>
                  <a:pt x="542514" y="1432058"/>
                  <a:pt x="542513" y="1437870"/>
                  <a:pt x="542513" y="1443683"/>
                </a:cubicBezTo>
                <a:lnTo>
                  <a:pt x="148168" y="1443683"/>
                </a:lnTo>
                <a:lnTo>
                  <a:pt x="148168" y="1426245"/>
                </a:lnTo>
                <a:cubicBezTo>
                  <a:pt x="148168" y="1416614"/>
                  <a:pt x="155976" y="1408806"/>
                  <a:pt x="165607" y="1408806"/>
                </a:cubicBezTo>
                <a:lnTo>
                  <a:pt x="181950" y="1408806"/>
                </a:lnTo>
                <a:lnTo>
                  <a:pt x="196538" y="1332954"/>
                </a:lnTo>
                <a:lnTo>
                  <a:pt x="177282" y="1321452"/>
                </a:lnTo>
                <a:cubicBezTo>
                  <a:pt x="126464" y="1281698"/>
                  <a:pt x="94387" y="1225710"/>
                  <a:pt x="86253" y="1163510"/>
                </a:cubicBezTo>
                <a:lnTo>
                  <a:pt x="89430" y="1091841"/>
                </a:lnTo>
                <a:lnTo>
                  <a:pt x="75879" y="1091841"/>
                </a:lnTo>
                <a:cubicBezTo>
                  <a:pt x="67575" y="1091841"/>
                  <a:pt x="60844" y="1085110"/>
                  <a:pt x="60844" y="1076806"/>
                </a:cubicBezTo>
                <a:cubicBezTo>
                  <a:pt x="60844" y="1068502"/>
                  <a:pt x="67575" y="1061771"/>
                  <a:pt x="75879" y="1061771"/>
                </a:cubicBezTo>
                <a:close/>
                <a:moveTo>
                  <a:pt x="30423" y="471945"/>
                </a:moveTo>
                <a:lnTo>
                  <a:pt x="30423" y="471946"/>
                </a:lnTo>
                <a:cubicBezTo>
                  <a:pt x="47225" y="471946"/>
                  <a:pt x="60846" y="485567"/>
                  <a:pt x="60846" y="502369"/>
                </a:cubicBezTo>
                <a:lnTo>
                  <a:pt x="60845" y="1045118"/>
                </a:lnTo>
                <a:cubicBezTo>
                  <a:pt x="60845" y="1053519"/>
                  <a:pt x="57440" y="1061125"/>
                  <a:pt x="51934" y="1066630"/>
                </a:cubicBezTo>
                <a:lnTo>
                  <a:pt x="30422" y="1075541"/>
                </a:lnTo>
                <a:lnTo>
                  <a:pt x="8911" y="1066630"/>
                </a:lnTo>
                <a:cubicBezTo>
                  <a:pt x="3405" y="1061125"/>
                  <a:pt x="0" y="1053519"/>
                  <a:pt x="0" y="1045118"/>
                </a:cubicBezTo>
                <a:lnTo>
                  <a:pt x="0" y="502368"/>
                </a:lnTo>
                <a:cubicBezTo>
                  <a:pt x="0" y="485566"/>
                  <a:pt x="13621" y="471945"/>
                  <a:pt x="30423" y="471945"/>
                </a:cubicBezTo>
                <a:close/>
                <a:moveTo>
                  <a:pt x="1111321" y="395412"/>
                </a:moveTo>
                <a:lnTo>
                  <a:pt x="1008478" y="573542"/>
                </a:lnTo>
                <a:lnTo>
                  <a:pt x="1077843" y="613590"/>
                </a:lnTo>
                <a:lnTo>
                  <a:pt x="1180686" y="435460"/>
                </a:lnTo>
                <a:close/>
                <a:moveTo>
                  <a:pt x="744685" y="0"/>
                </a:moveTo>
                <a:cubicBezTo>
                  <a:pt x="871930" y="0"/>
                  <a:pt x="975083" y="103152"/>
                  <a:pt x="975083" y="230397"/>
                </a:cubicBezTo>
                <a:cubicBezTo>
                  <a:pt x="975083" y="357642"/>
                  <a:pt x="871930" y="460794"/>
                  <a:pt x="744685" y="460794"/>
                </a:cubicBezTo>
                <a:lnTo>
                  <a:pt x="690544" y="449863"/>
                </a:lnTo>
                <a:lnTo>
                  <a:pt x="696618" y="457263"/>
                </a:lnTo>
                <a:lnTo>
                  <a:pt x="701341" y="459894"/>
                </a:lnTo>
                <a:lnTo>
                  <a:pt x="869822" y="672576"/>
                </a:lnTo>
                <a:lnTo>
                  <a:pt x="1042790" y="617994"/>
                </a:lnTo>
                <a:lnTo>
                  <a:pt x="1048311" y="618475"/>
                </a:lnTo>
                <a:lnTo>
                  <a:pt x="996431" y="588522"/>
                </a:lnTo>
                <a:cubicBezTo>
                  <a:pt x="990419" y="585051"/>
                  <a:pt x="988359" y="577365"/>
                  <a:pt x="991830" y="571353"/>
                </a:cubicBezTo>
                <a:lnTo>
                  <a:pt x="1099669" y="384571"/>
                </a:lnTo>
                <a:cubicBezTo>
                  <a:pt x="1103140" y="378559"/>
                  <a:pt x="1110826" y="376500"/>
                  <a:pt x="1116838" y="379971"/>
                </a:cubicBezTo>
                <a:lnTo>
                  <a:pt x="1203291" y="429884"/>
                </a:lnTo>
                <a:cubicBezTo>
                  <a:pt x="1209303" y="433355"/>
                  <a:pt x="1211362" y="441042"/>
                  <a:pt x="1207891" y="447054"/>
                </a:cubicBezTo>
                <a:lnTo>
                  <a:pt x="1100053" y="633835"/>
                </a:lnTo>
                <a:lnTo>
                  <a:pt x="1097199" y="634600"/>
                </a:lnTo>
                <a:lnTo>
                  <a:pt x="1106276" y="651023"/>
                </a:lnTo>
                <a:cubicBezTo>
                  <a:pt x="1114686" y="677674"/>
                  <a:pt x="1099898" y="706098"/>
                  <a:pt x="1073246" y="714508"/>
                </a:cubicBezTo>
                <a:lnTo>
                  <a:pt x="870193" y="778584"/>
                </a:lnTo>
                <a:lnTo>
                  <a:pt x="849157" y="776748"/>
                </a:lnTo>
                <a:lnTo>
                  <a:pt x="843431" y="778378"/>
                </a:lnTo>
                <a:lnTo>
                  <a:pt x="838897" y="775853"/>
                </a:lnTo>
                <a:lnTo>
                  <a:pt x="831610" y="775217"/>
                </a:lnTo>
                <a:lnTo>
                  <a:pt x="817257" y="763801"/>
                </a:lnTo>
                <a:lnTo>
                  <a:pt x="809594" y="759534"/>
                </a:lnTo>
                <a:lnTo>
                  <a:pt x="705564" y="628211"/>
                </a:lnTo>
                <a:lnTo>
                  <a:pt x="627748" y="888692"/>
                </a:lnTo>
                <a:lnTo>
                  <a:pt x="850523" y="888692"/>
                </a:lnTo>
                <a:cubicBezTo>
                  <a:pt x="894688" y="888692"/>
                  <a:pt x="930490" y="924494"/>
                  <a:pt x="930490" y="968659"/>
                </a:cubicBezTo>
                <a:lnTo>
                  <a:pt x="928068" y="980655"/>
                </a:lnTo>
                <a:lnTo>
                  <a:pt x="927233" y="993981"/>
                </a:lnTo>
                <a:lnTo>
                  <a:pt x="821223" y="1389619"/>
                </a:lnTo>
                <a:cubicBezTo>
                  <a:pt x="812345" y="1422752"/>
                  <a:pt x="778288" y="1442414"/>
                  <a:pt x="745155" y="1433536"/>
                </a:cubicBezTo>
                <a:cubicBezTo>
                  <a:pt x="712022" y="1424658"/>
                  <a:pt x="692359" y="1390602"/>
                  <a:pt x="701237" y="1357469"/>
                </a:cubicBezTo>
                <a:lnTo>
                  <a:pt x="783991" y="1048626"/>
                </a:lnTo>
                <a:lnTo>
                  <a:pt x="511309" y="1048626"/>
                </a:lnTo>
                <a:lnTo>
                  <a:pt x="495006" y="1053721"/>
                </a:lnTo>
                <a:cubicBezTo>
                  <a:pt x="478104" y="1055585"/>
                  <a:pt x="460558" y="1054167"/>
                  <a:pt x="443240" y="1048993"/>
                </a:cubicBezTo>
                <a:lnTo>
                  <a:pt x="443241" y="1048993"/>
                </a:lnTo>
                <a:lnTo>
                  <a:pt x="437173" y="1045760"/>
                </a:lnTo>
                <a:lnTo>
                  <a:pt x="420241" y="1042342"/>
                </a:lnTo>
                <a:cubicBezTo>
                  <a:pt x="410674" y="1038295"/>
                  <a:pt x="402058" y="1032440"/>
                  <a:pt x="394823" y="1025204"/>
                </a:cubicBezTo>
                <a:lnTo>
                  <a:pt x="380669" y="1004211"/>
                </a:lnTo>
                <a:lnTo>
                  <a:pt x="365525" y="985761"/>
                </a:lnTo>
                <a:cubicBezTo>
                  <a:pt x="349608" y="956282"/>
                  <a:pt x="344937" y="920731"/>
                  <a:pt x="355284" y="886096"/>
                </a:cubicBezTo>
                <a:lnTo>
                  <a:pt x="470669" y="499854"/>
                </a:lnTo>
                <a:cubicBezTo>
                  <a:pt x="486189" y="447900"/>
                  <a:pt x="531094" y="412761"/>
                  <a:pt x="581799" y="407168"/>
                </a:cubicBezTo>
                <a:lnTo>
                  <a:pt x="605536" y="409336"/>
                </a:lnTo>
                <a:lnTo>
                  <a:pt x="581769" y="393312"/>
                </a:lnTo>
                <a:cubicBezTo>
                  <a:pt x="540076" y="351619"/>
                  <a:pt x="514287" y="294019"/>
                  <a:pt x="514287" y="230397"/>
                </a:cubicBezTo>
                <a:cubicBezTo>
                  <a:pt x="514287" y="103152"/>
                  <a:pt x="617440" y="0"/>
                  <a:pt x="744685" y="0"/>
                </a:cubicBezTo>
                <a:close/>
              </a:path>
            </a:pathLst>
          </a:custGeom>
          <a:solidFill>
            <a:schemeClr val="tx1"/>
          </a:solidFill>
          <a:ln w="9525">
            <a:noFill/>
            <a:round/>
            <a:headEnd/>
            <a:tailEnd/>
          </a:ln>
          <a:effectLst/>
          <a:extLst/>
        </p:spPr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42" name="フリーフォーム 41"/>
          <p:cNvSpPr/>
          <p:nvPr/>
        </p:nvSpPr>
        <p:spPr bwMode="auto">
          <a:xfrm>
            <a:off x="8051791" y="894481"/>
            <a:ext cx="1321929" cy="1519709"/>
          </a:xfrm>
          <a:custGeom>
            <a:avLst/>
            <a:gdLst>
              <a:gd name="connsiteX0" fmla="*/ 75879 w 1255797"/>
              <a:gd name="connsiteY0" fmla="*/ 1061771 h 1443683"/>
              <a:gd name="connsiteX1" fmla="*/ 708332 w 1255797"/>
              <a:gd name="connsiteY1" fmla="*/ 1061771 h 1443683"/>
              <a:gd name="connsiteX2" fmla="*/ 723367 w 1255797"/>
              <a:gd name="connsiteY2" fmla="*/ 1076806 h 1443683"/>
              <a:gd name="connsiteX3" fmla="*/ 708332 w 1255797"/>
              <a:gd name="connsiteY3" fmla="*/ 1091841 h 1443683"/>
              <a:gd name="connsiteX4" fmla="*/ 692175 w 1255797"/>
              <a:gd name="connsiteY4" fmla="*/ 1091841 h 1443683"/>
              <a:gd name="connsiteX5" fmla="*/ 682892 w 1255797"/>
              <a:gd name="connsiteY5" fmla="*/ 1153021 h 1443683"/>
              <a:gd name="connsiteX6" fmla="*/ 531531 w 1255797"/>
              <a:gd name="connsiteY6" fmla="*/ 1335332 h 1443683"/>
              <a:gd name="connsiteX7" fmla="*/ 474793 w 1255797"/>
              <a:gd name="connsiteY7" fmla="*/ 1359488 h 1443683"/>
              <a:gd name="connsiteX8" fmla="*/ 484278 w 1255797"/>
              <a:gd name="connsiteY8" fmla="*/ 1408806 h 1443683"/>
              <a:gd name="connsiteX9" fmla="*/ 525075 w 1255797"/>
              <a:gd name="connsiteY9" fmla="*/ 1408806 h 1443683"/>
              <a:gd name="connsiteX10" fmla="*/ 542514 w 1255797"/>
              <a:gd name="connsiteY10" fmla="*/ 1426245 h 1443683"/>
              <a:gd name="connsiteX11" fmla="*/ 542513 w 1255797"/>
              <a:gd name="connsiteY11" fmla="*/ 1443683 h 1443683"/>
              <a:gd name="connsiteX12" fmla="*/ 148168 w 1255797"/>
              <a:gd name="connsiteY12" fmla="*/ 1443683 h 1443683"/>
              <a:gd name="connsiteX13" fmla="*/ 148168 w 1255797"/>
              <a:gd name="connsiteY13" fmla="*/ 1426245 h 1443683"/>
              <a:gd name="connsiteX14" fmla="*/ 165607 w 1255797"/>
              <a:gd name="connsiteY14" fmla="*/ 1408806 h 1443683"/>
              <a:gd name="connsiteX15" fmla="*/ 181950 w 1255797"/>
              <a:gd name="connsiteY15" fmla="*/ 1408806 h 1443683"/>
              <a:gd name="connsiteX16" fmla="*/ 196538 w 1255797"/>
              <a:gd name="connsiteY16" fmla="*/ 1332954 h 1443683"/>
              <a:gd name="connsiteX17" fmla="*/ 177282 w 1255797"/>
              <a:gd name="connsiteY17" fmla="*/ 1321452 h 1443683"/>
              <a:gd name="connsiteX18" fmla="*/ 86253 w 1255797"/>
              <a:gd name="connsiteY18" fmla="*/ 1163510 h 1443683"/>
              <a:gd name="connsiteX19" fmla="*/ 89430 w 1255797"/>
              <a:gd name="connsiteY19" fmla="*/ 1091841 h 1443683"/>
              <a:gd name="connsiteX20" fmla="*/ 75879 w 1255797"/>
              <a:gd name="connsiteY20" fmla="*/ 1091841 h 1443683"/>
              <a:gd name="connsiteX21" fmla="*/ 60844 w 1255797"/>
              <a:gd name="connsiteY21" fmla="*/ 1076806 h 1443683"/>
              <a:gd name="connsiteX22" fmla="*/ 75879 w 1255797"/>
              <a:gd name="connsiteY22" fmla="*/ 1061771 h 1443683"/>
              <a:gd name="connsiteX23" fmla="*/ 930414 w 1255797"/>
              <a:gd name="connsiteY23" fmla="*/ 590787 h 1443683"/>
              <a:gd name="connsiteX24" fmla="*/ 927080 w 1255797"/>
              <a:gd name="connsiteY24" fmla="*/ 592604 h 1443683"/>
              <a:gd name="connsiteX25" fmla="*/ 815864 w 1255797"/>
              <a:gd name="connsiteY25" fmla="*/ 604462 h 1443683"/>
              <a:gd name="connsiteX26" fmla="*/ 870038 w 1255797"/>
              <a:gd name="connsiteY26" fmla="*/ 672849 h 1443683"/>
              <a:gd name="connsiteX27" fmla="*/ 1031774 w 1255797"/>
              <a:gd name="connsiteY27" fmla="*/ 641539 h 1443683"/>
              <a:gd name="connsiteX28" fmla="*/ 30423 w 1255797"/>
              <a:gd name="connsiteY28" fmla="*/ 471945 h 1443683"/>
              <a:gd name="connsiteX29" fmla="*/ 30423 w 1255797"/>
              <a:gd name="connsiteY29" fmla="*/ 471946 h 1443683"/>
              <a:gd name="connsiteX30" fmla="*/ 60846 w 1255797"/>
              <a:gd name="connsiteY30" fmla="*/ 502369 h 1443683"/>
              <a:gd name="connsiteX31" fmla="*/ 60845 w 1255797"/>
              <a:gd name="connsiteY31" fmla="*/ 1045118 h 1443683"/>
              <a:gd name="connsiteX32" fmla="*/ 51934 w 1255797"/>
              <a:gd name="connsiteY32" fmla="*/ 1066630 h 1443683"/>
              <a:gd name="connsiteX33" fmla="*/ 30422 w 1255797"/>
              <a:gd name="connsiteY33" fmla="*/ 1075541 h 1443683"/>
              <a:gd name="connsiteX34" fmla="*/ 8911 w 1255797"/>
              <a:gd name="connsiteY34" fmla="*/ 1066630 h 1443683"/>
              <a:gd name="connsiteX35" fmla="*/ 0 w 1255797"/>
              <a:gd name="connsiteY35" fmla="*/ 1045118 h 1443683"/>
              <a:gd name="connsiteX36" fmla="*/ 0 w 1255797"/>
              <a:gd name="connsiteY36" fmla="*/ 502368 h 1443683"/>
              <a:gd name="connsiteX37" fmla="*/ 30423 w 1255797"/>
              <a:gd name="connsiteY37" fmla="*/ 471945 h 1443683"/>
              <a:gd name="connsiteX38" fmla="*/ 1083176 w 1255797"/>
              <a:gd name="connsiteY38" fmla="*/ 435605 h 1443683"/>
              <a:gd name="connsiteX39" fmla="*/ 1009223 w 1255797"/>
              <a:gd name="connsiteY39" fmla="*/ 521784 h 1443683"/>
              <a:gd name="connsiteX40" fmla="*/ 1152033 w 1255797"/>
              <a:gd name="connsiteY40" fmla="*/ 593291 h 1443683"/>
              <a:gd name="connsiteX41" fmla="*/ 1225986 w 1255797"/>
              <a:gd name="connsiteY41" fmla="*/ 507112 h 1443683"/>
              <a:gd name="connsiteX42" fmla="*/ 1080878 w 1255797"/>
              <a:gd name="connsiteY42" fmla="*/ 420749 h 1443683"/>
              <a:gd name="connsiteX43" fmla="*/ 1248616 w 1255797"/>
              <a:gd name="connsiteY43" fmla="*/ 504738 h 1443683"/>
              <a:gd name="connsiteX44" fmla="*/ 1255797 w 1255797"/>
              <a:gd name="connsiteY44" fmla="*/ 522061 h 1443683"/>
              <a:gd name="connsiteX45" fmla="*/ 1162723 w 1255797"/>
              <a:gd name="connsiteY45" fmla="*/ 630522 h 1443683"/>
              <a:gd name="connsiteX46" fmla="*/ 994986 w 1255797"/>
              <a:gd name="connsiteY46" fmla="*/ 546534 h 1443683"/>
              <a:gd name="connsiteX47" fmla="*/ 987804 w 1255797"/>
              <a:gd name="connsiteY47" fmla="*/ 529210 h 1443683"/>
              <a:gd name="connsiteX48" fmla="*/ 744685 w 1255797"/>
              <a:gd name="connsiteY48" fmla="*/ 0 h 1443683"/>
              <a:gd name="connsiteX49" fmla="*/ 975083 w 1255797"/>
              <a:gd name="connsiteY49" fmla="*/ 230397 h 1443683"/>
              <a:gd name="connsiteX50" fmla="*/ 744685 w 1255797"/>
              <a:gd name="connsiteY50" fmla="*/ 460794 h 1443683"/>
              <a:gd name="connsiteX51" fmla="*/ 690544 w 1255797"/>
              <a:gd name="connsiteY51" fmla="*/ 449863 h 1443683"/>
              <a:gd name="connsiteX52" fmla="*/ 696618 w 1255797"/>
              <a:gd name="connsiteY52" fmla="*/ 457263 h 1443683"/>
              <a:gd name="connsiteX53" fmla="*/ 701341 w 1255797"/>
              <a:gd name="connsiteY53" fmla="*/ 459894 h 1443683"/>
              <a:gd name="connsiteX54" fmla="*/ 741516 w 1255797"/>
              <a:gd name="connsiteY54" fmla="*/ 510609 h 1443683"/>
              <a:gd name="connsiteX55" fmla="*/ 916350 w 1255797"/>
              <a:gd name="connsiteY55" fmla="*/ 491968 h 1443683"/>
              <a:gd name="connsiteX56" fmla="*/ 972033 w 1255797"/>
              <a:gd name="connsiteY56" fmla="*/ 536921 h 1443683"/>
              <a:gd name="connsiteX57" fmla="*/ 971083 w 1255797"/>
              <a:gd name="connsiteY57" fmla="*/ 547105 h 1443683"/>
              <a:gd name="connsiteX58" fmla="*/ 974099 w 1255797"/>
              <a:gd name="connsiteY58" fmla="*/ 546506 h 1443683"/>
              <a:gd name="connsiteX59" fmla="*/ 1165246 w 1255797"/>
              <a:gd name="connsiteY59" fmla="*/ 642216 h 1443683"/>
              <a:gd name="connsiteX60" fmla="*/ 1159562 w 1255797"/>
              <a:gd name="connsiteY60" fmla="*/ 653567 h 1443683"/>
              <a:gd name="connsiteX61" fmla="*/ 1107133 w 1255797"/>
              <a:gd name="connsiteY61" fmla="*/ 663986 h 1443683"/>
              <a:gd name="connsiteX62" fmla="*/ 1112663 w 1255797"/>
              <a:gd name="connsiteY62" fmla="*/ 677422 h 1443683"/>
              <a:gd name="connsiteX63" fmla="*/ 1072600 w 1255797"/>
              <a:gd name="connsiteY63" fmla="*/ 736720 h 1443683"/>
              <a:gd name="connsiteX64" fmla="*/ 863558 w 1255797"/>
              <a:gd name="connsiteY64" fmla="*/ 777188 h 1443683"/>
              <a:gd name="connsiteX65" fmla="*/ 854274 w 1255797"/>
              <a:gd name="connsiteY65" fmla="*/ 775292 h 1443683"/>
              <a:gd name="connsiteX66" fmla="*/ 843431 w 1255797"/>
              <a:gd name="connsiteY66" fmla="*/ 778378 h 1443683"/>
              <a:gd name="connsiteX67" fmla="*/ 828401 w 1255797"/>
              <a:gd name="connsiteY67" fmla="*/ 770008 h 1443683"/>
              <a:gd name="connsiteX68" fmla="*/ 825612 w 1255797"/>
              <a:gd name="connsiteY68" fmla="*/ 769438 h 1443683"/>
              <a:gd name="connsiteX69" fmla="*/ 823402 w 1255797"/>
              <a:gd name="connsiteY69" fmla="*/ 767223 h 1443683"/>
              <a:gd name="connsiteX70" fmla="*/ 809594 w 1255797"/>
              <a:gd name="connsiteY70" fmla="*/ 759534 h 1443683"/>
              <a:gd name="connsiteX71" fmla="*/ 705564 w 1255797"/>
              <a:gd name="connsiteY71" fmla="*/ 628211 h 1443683"/>
              <a:gd name="connsiteX72" fmla="*/ 627748 w 1255797"/>
              <a:gd name="connsiteY72" fmla="*/ 888692 h 1443683"/>
              <a:gd name="connsiteX73" fmla="*/ 850523 w 1255797"/>
              <a:gd name="connsiteY73" fmla="*/ 888692 h 1443683"/>
              <a:gd name="connsiteX74" fmla="*/ 930490 w 1255797"/>
              <a:gd name="connsiteY74" fmla="*/ 968659 h 1443683"/>
              <a:gd name="connsiteX75" fmla="*/ 928068 w 1255797"/>
              <a:gd name="connsiteY75" fmla="*/ 980655 h 1443683"/>
              <a:gd name="connsiteX76" fmla="*/ 927233 w 1255797"/>
              <a:gd name="connsiteY76" fmla="*/ 993981 h 1443683"/>
              <a:gd name="connsiteX77" fmla="*/ 821223 w 1255797"/>
              <a:gd name="connsiteY77" fmla="*/ 1389619 h 1443683"/>
              <a:gd name="connsiteX78" fmla="*/ 745155 w 1255797"/>
              <a:gd name="connsiteY78" fmla="*/ 1433536 h 1443683"/>
              <a:gd name="connsiteX79" fmla="*/ 701237 w 1255797"/>
              <a:gd name="connsiteY79" fmla="*/ 1357469 h 1443683"/>
              <a:gd name="connsiteX80" fmla="*/ 783991 w 1255797"/>
              <a:gd name="connsiteY80" fmla="*/ 1048626 h 1443683"/>
              <a:gd name="connsiteX81" fmla="*/ 511309 w 1255797"/>
              <a:gd name="connsiteY81" fmla="*/ 1048626 h 1443683"/>
              <a:gd name="connsiteX82" fmla="*/ 495006 w 1255797"/>
              <a:gd name="connsiteY82" fmla="*/ 1053721 h 1443683"/>
              <a:gd name="connsiteX83" fmla="*/ 443240 w 1255797"/>
              <a:gd name="connsiteY83" fmla="*/ 1048993 h 1443683"/>
              <a:gd name="connsiteX84" fmla="*/ 443241 w 1255797"/>
              <a:gd name="connsiteY84" fmla="*/ 1048993 h 1443683"/>
              <a:gd name="connsiteX85" fmla="*/ 437173 w 1255797"/>
              <a:gd name="connsiteY85" fmla="*/ 1045760 h 1443683"/>
              <a:gd name="connsiteX86" fmla="*/ 420241 w 1255797"/>
              <a:gd name="connsiteY86" fmla="*/ 1042342 h 1443683"/>
              <a:gd name="connsiteX87" fmla="*/ 394823 w 1255797"/>
              <a:gd name="connsiteY87" fmla="*/ 1025204 h 1443683"/>
              <a:gd name="connsiteX88" fmla="*/ 380669 w 1255797"/>
              <a:gd name="connsiteY88" fmla="*/ 1004211 h 1443683"/>
              <a:gd name="connsiteX89" fmla="*/ 365525 w 1255797"/>
              <a:gd name="connsiteY89" fmla="*/ 985761 h 1443683"/>
              <a:gd name="connsiteX90" fmla="*/ 355284 w 1255797"/>
              <a:gd name="connsiteY90" fmla="*/ 886096 h 1443683"/>
              <a:gd name="connsiteX91" fmla="*/ 470669 w 1255797"/>
              <a:gd name="connsiteY91" fmla="*/ 499854 h 1443683"/>
              <a:gd name="connsiteX92" fmla="*/ 581799 w 1255797"/>
              <a:gd name="connsiteY92" fmla="*/ 407168 h 1443683"/>
              <a:gd name="connsiteX93" fmla="*/ 605536 w 1255797"/>
              <a:gd name="connsiteY93" fmla="*/ 409336 h 1443683"/>
              <a:gd name="connsiteX94" fmla="*/ 581769 w 1255797"/>
              <a:gd name="connsiteY94" fmla="*/ 393312 h 1443683"/>
              <a:gd name="connsiteX95" fmla="*/ 514287 w 1255797"/>
              <a:gd name="connsiteY95" fmla="*/ 230397 h 1443683"/>
              <a:gd name="connsiteX96" fmla="*/ 744685 w 1255797"/>
              <a:gd name="connsiteY96" fmla="*/ 0 h 14436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</a:cxnLst>
            <a:rect l="l" t="t" r="r" b="b"/>
            <a:pathLst>
              <a:path w="1255797" h="1443683">
                <a:moveTo>
                  <a:pt x="75879" y="1061771"/>
                </a:moveTo>
                <a:lnTo>
                  <a:pt x="708332" y="1061771"/>
                </a:lnTo>
                <a:cubicBezTo>
                  <a:pt x="716636" y="1061771"/>
                  <a:pt x="723367" y="1068502"/>
                  <a:pt x="723367" y="1076806"/>
                </a:cubicBezTo>
                <a:cubicBezTo>
                  <a:pt x="723367" y="1085110"/>
                  <a:pt x="716636" y="1091841"/>
                  <a:pt x="708332" y="1091841"/>
                </a:cubicBezTo>
                <a:lnTo>
                  <a:pt x="692175" y="1091841"/>
                </a:lnTo>
                <a:lnTo>
                  <a:pt x="682892" y="1153021"/>
                </a:lnTo>
                <a:cubicBezTo>
                  <a:pt x="660525" y="1226590"/>
                  <a:pt x="606534" y="1292959"/>
                  <a:pt x="531531" y="1335332"/>
                </a:cubicBezTo>
                <a:lnTo>
                  <a:pt x="474793" y="1359488"/>
                </a:lnTo>
                <a:lnTo>
                  <a:pt x="484278" y="1408806"/>
                </a:lnTo>
                <a:lnTo>
                  <a:pt x="525075" y="1408806"/>
                </a:lnTo>
                <a:cubicBezTo>
                  <a:pt x="534706" y="1408806"/>
                  <a:pt x="542514" y="1416614"/>
                  <a:pt x="542514" y="1426245"/>
                </a:cubicBezTo>
                <a:cubicBezTo>
                  <a:pt x="542514" y="1432058"/>
                  <a:pt x="542513" y="1437870"/>
                  <a:pt x="542513" y="1443683"/>
                </a:cubicBezTo>
                <a:lnTo>
                  <a:pt x="148168" y="1443683"/>
                </a:lnTo>
                <a:lnTo>
                  <a:pt x="148168" y="1426245"/>
                </a:lnTo>
                <a:cubicBezTo>
                  <a:pt x="148168" y="1416614"/>
                  <a:pt x="155976" y="1408806"/>
                  <a:pt x="165607" y="1408806"/>
                </a:cubicBezTo>
                <a:lnTo>
                  <a:pt x="181950" y="1408806"/>
                </a:lnTo>
                <a:lnTo>
                  <a:pt x="196538" y="1332954"/>
                </a:lnTo>
                <a:lnTo>
                  <a:pt x="177282" y="1321452"/>
                </a:lnTo>
                <a:cubicBezTo>
                  <a:pt x="126464" y="1281698"/>
                  <a:pt x="94387" y="1225710"/>
                  <a:pt x="86253" y="1163510"/>
                </a:cubicBezTo>
                <a:lnTo>
                  <a:pt x="89430" y="1091841"/>
                </a:lnTo>
                <a:lnTo>
                  <a:pt x="75879" y="1091841"/>
                </a:lnTo>
                <a:cubicBezTo>
                  <a:pt x="67575" y="1091841"/>
                  <a:pt x="60844" y="1085110"/>
                  <a:pt x="60844" y="1076806"/>
                </a:cubicBezTo>
                <a:cubicBezTo>
                  <a:pt x="60844" y="1068502"/>
                  <a:pt x="67575" y="1061771"/>
                  <a:pt x="75879" y="1061771"/>
                </a:cubicBezTo>
                <a:close/>
                <a:moveTo>
                  <a:pt x="930414" y="590787"/>
                </a:moveTo>
                <a:lnTo>
                  <a:pt x="927080" y="592604"/>
                </a:lnTo>
                <a:lnTo>
                  <a:pt x="815864" y="604462"/>
                </a:lnTo>
                <a:lnTo>
                  <a:pt x="870038" y="672849"/>
                </a:lnTo>
                <a:lnTo>
                  <a:pt x="1031774" y="641539"/>
                </a:lnTo>
                <a:close/>
                <a:moveTo>
                  <a:pt x="30423" y="471945"/>
                </a:moveTo>
                <a:lnTo>
                  <a:pt x="30423" y="471946"/>
                </a:lnTo>
                <a:cubicBezTo>
                  <a:pt x="47225" y="471946"/>
                  <a:pt x="60846" y="485567"/>
                  <a:pt x="60846" y="502369"/>
                </a:cubicBezTo>
                <a:lnTo>
                  <a:pt x="60845" y="1045118"/>
                </a:lnTo>
                <a:cubicBezTo>
                  <a:pt x="60845" y="1053519"/>
                  <a:pt x="57440" y="1061125"/>
                  <a:pt x="51934" y="1066630"/>
                </a:cubicBezTo>
                <a:lnTo>
                  <a:pt x="30422" y="1075541"/>
                </a:lnTo>
                <a:lnTo>
                  <a:pt x="8911" y="1066630"/>
                </a:lnTo>
                <a:cubicBezTo>
                  <a:pt x="3405" y="1061125"/>
                  <a:pt x="0" y="1053519"/>
                  <a:pt x="0" y="1045118"/>
                </a:cubicBezTo>
                <a:lnTo>
                  <a:pt x="0" y="502368"/>
                </a:lnTo>
                <a:cubicBezTo>
                  <a:pt x="0" y="485566"/>
                  <a:pt x="13621" y="471945"/>
                  <a:pt x="30423" y="471945"/>
                </a:cubicBezTo>
                <a:close/>
                <a:moveTo>
                  <a:pt x="1083176" y="435605"/>
                </a:moveTo>
                <a:lnTo>
                  <a:pt x="1009223" y="521784"/>
                </a:lnTo>
                <a:lnTo>
                  <a:pt x="1152033" y="593291"/>
                </a:lnTo>
                <a:lnTo>
                  <a:pt x="1225986" y="507112"/>
                </a:lnTo>
                <a:close/>
                <a:moveTo>
                  <a:pt x="1080878" y="420749"/>
                </a:moveTo>
                <a:lnTo>
                  <a:pt x="1248616" y="504738"/>
                </a:lnTo>
                <a:lnTo>
                  <a:pt x="1255797" y="522061"/>
                </a:lnTo>
                <a:lnTo>
                  <a:pt x="1162723" y="630522"/>
                </a:lnTo>
                <a:lnTo>
                  <a:pt x="994986" y="546534"/>
                </a:lnTo>
                <a:lnTo>
                  <a:pt x="987804" y="529210"/>
                </a:lnTo>
                <a:close/>
                <a:moveTo>
                  <a:pt x="744685" y="0"/>
                </a:moveTo>
                <a:cubicBezTo>
                  <a:pt x="871930" y="0"/>
                  <a:pt x="975083" y="103152"/>
                  <a:pt x="975083" y="230397"/>
                </a:cubicBezTo>
                <a:cubicBezTo>
                  <a:pt x="975083" y="357642"/>
                  <a:pt x="871930" y="460794"/>
                  <a:pt x="744685" y="460794"/>
                </a:cubicBezTo>
                <a:lnTo>
                  <a:pt x="690544" y="449863"/>
                </a:lnTo>
                <a:lnTo>
                  <a:pt x="696618" y="457263"/>
                </a:lnTo>
                <a:lnTo>
                  <a:pt x="701341" y="459894"/>
                </a:lnTo>
                <a:lnTo>
                  <a:pt x="741516" y="510609"/>
                </a:lnTo>
                <a:lnTo>
                  <a:pt x="916350" y="491968"/>
                </a:lnTo>
                <a:cubicBezTo>
                  <a:pt x="944140" y="489005"/>
                  <a:pt x="969070" y="509132"/>
                  <a:pt x="972033" y="536921"/>
                </a:cubicBezTo>
                <a:lnTo>
                  <a:pt x="971083" y="547105"/>
                </a:lnTo>
                <a:lnTo>
                  <a:pt x="974099" y="546506"/>
                </a:lnTo>
                <a:lnTo>
                  <a:pt x="1165246" y="642216"/>
                </a:lnTo>
                <a:lnTo>
                  <a:pt x="1159562" y="653567"/>
                </a:lnTo>
                <a:lnTo>
                  <a:pt x="1107133" y="663986"/>
                </a:lnTo>
                <a:lnTo>
                  <a:pt x="1112663" y="677422"/>
                </a:lnTo>
                <a:cubicBezTo>
                  <a:pt x="1117975" y="704860"/>
                  <a:pt x="1100038" y="731409"/>
                  <a:pt x="1072600" y="736720"/>
                </a:cubicBezTo>
                <a:lnTo>
                  <a:pt x="863558" y="777188"/>
                </a:lnTo>
                <a:lnTo>
                  <a:pt x="854274" y="775292"/>
                </a:lnTo>
                <a:lnTo>
                  <a:pt x="843431" y="778378"/>
                </a:lnTo>
                <a:lnTo>
                  <a:pt x="828401" y="770008"/>
                </a:lnTo>
                <a:lnTo>
                  <a:pt x="825612" y="769438"/>
                </a:lnTo>
                <a:lnTo>
                  <a:pt x="823402" y="767223"/>
                </a:lnTo>
                <a:lnTo>
                  <a:pt x="809594" y="759534"/>
                </a:lnTo>
                <a:lnTo>
                  <a:pt x="705564" y="628211"/>
                </a:lnTo>
                <a:lnTo>
                  <a:pt x="627748" y="888692"/>
                </a:lnTo>
                <a:lnTo>
                  <a:pt x="850523" y="888692"/>
                </a:lnTo>
                <a:cubicBezTo>
                  <a:pt x="894688" y="888692"/>
                  <a:pt x="930490" y="924494"/>
                  <a:pt x="930490" y="968659"/>
                </a:cubicBezTo>
                <a:lnTo>
                  <a:pt x="928068" y="980655"/>
                </a:lnTo>
                <a:lnTo>
                  <a:pt x="927233" y="993981"/>
                </a:lnTo>
                <a:lnTo>
                  <a:pt x="821223" y="1389619"/>
                </a:lnTo>
                <a:cubicBezTo>
                  <a:pt x="812345" y="1422752"/>
                  <a:pt x="778288" y="1442414"/>
                  <a:pt x="745155" y="1433536"/>
                </a:cubicBezTo>
                <a:cubicBezTo>
                  <a:pt x="712022" y="1424658"/>
                  <a:pt x="692359" y="1390602"/>
                  <a:pt x="701237" y="1357469"/>
                </a:cubicBezTo>
                <a:lnTo>
                  <a:pt x="783991" y="1048626"/>
                </a:lnTo>
                <a:lnTo>
                  <a:pt x="511309" y="1048626"/>
                </a:lnTo>
                <a:lnTo>
                  <a:pt x="495006" y="1053721"/>
                </a:lnTo>
                <a:cubicBezTo>
                  <a:pt x="478104" y="1055585"/>
                  <a:pt x="460558" y="1054167"/>
                  <a:pt x="443240" y="1048993"/>
                </a:cubicBezTo>
                <a:lnTo>
                  <a:pt x="443241" y="1048993"/>
                </a:lnTo>
                <a:lnTo>
                  <a:pt x="437173" y="1045760"/>
                </a:lnTo>
                <a:lnTo>
                  <a:pt x="420241" y="1042342"/>
                </a:lnTo>
                <a:cubicBezTo>
                  <a:pt x="410674" y="1038295"/>
                  <a:pt x="402058" y="1032440"/>
                  <a:pt x="394823" y="1025204"/>
                </a:cubicBezTo>
                <a:lnTo>
                  <a:pt x="380669" y="1004211"/>
                </a:lnTo>
                <a:lnTo>
                  <a:pt x="365525" y="985761"/>
                </a:lnTo>
                <a:cubicBezTo>
                  <a:pt x="349608" y="956282"/>
                  <a:pt x="344937" y="920731"/>
                  <a:pt x="355284" y="886096"/>
                </a:cubicBezTo>
                <a:lnTo>
                  <a:pt x="470669" y="499854"/>
                </a:lnTo>
                <a:cubicBezTo>
                  <a:pt x="486189" y="447900"/>
                  <a:pt x="531094" y="412761"/>
                  <a:pt x="581799" y="407168"/>
                </a:cubicBezTo>
                <a:lnTo>
                  <a:pt x="605536" y="409336"/>
                </a:lnTo>
                <a:lnTo>
                  <a:pt x="581769" y="393312"/>
                </a:lnTo>
                <a:cubicBezTo>
                  <a:pt x="540076" y="351619"/>
                  <a:pt x="514287" y="294019"/>
                  <a:pt x="514287" y="230397"/>
                </a:cubicBezTo>
                <a:cubicBezTo>
                  <a:pt x="514287" y="103152"/>
                  <a:pt x="617440" y="0"/>
                  <a:pt x="744685" y="0"/>
                </a:cubicBezTo>
                <a:close/>
              </a:path>
            </a:pathLst>
          </a:custGeom>
          <a:solidFill>
            <a:schemeClr val="tx1"/>
          </a:solidFill>
          <a:ln w="9525">
            <a:noFill/>
            <a:round/>
            <a:headEnd/>
            <a:tailEnd/>
          </a:ln>
          <a:effectLst/>
          <a:extLst/>
        </p:spPr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grpSp>
        <p:nvGrpSpPr>
          <p:cNvPr id="43" name="グループ化 42"/>
          <p:cNvGrpSpPr/>
          <p:nvPr/>
        </p:nvGrpSpPr>
        <p:grpSpPr>
          <a:xfrm>
            <a:off x="4359950" y="834009"/>
            <a:ext cx="1170130" cy="1571892"/>
            <a:chOff x="4450588" y="3719916"/>
            <a:chExt cx="923697" cy="1240847"/>
          </a:xfrm>
        </p:grpSpPr>
        <p:grpSp>
          <p:nvGrpSpPr>
            <p:cNvPr id="44" name="グループ化 43"/>
            <p:cNvGrpSpPr/>
            <p:nvPr/>
          </p:nvGrpSpPr>
          <p:grpSpPr>
            <a:xfrm>
              <a:off x="4450588" y="3719916"/>
              <a:ext cx="923697" cy="1240847"/>
              <a:chOff x="8426159" y="5751455"/>
              <a:chExt cx="723367" cy="971737"/>
            </a:xfrm>
          </p:grpSpPr>
          <p:sp>
            <p:nvSpPr>
              <p:cNvPr id="46" name="角丸四角形 45"/>
              <p:cNvSpPr/>
              <p:nvPr/>
            </p:nvSpPr>
            <p:spPr bwMode="auto">
              <a:xfrm rot="16200000">
                <a:off x="8154784" y="6022830"/>
                <a:ext cx="603595" cy="60845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" name="フリーフォーム 46"/>
              <p:cNvSpPr/>
              <p:nvPr/>
            </p:nvSpPr>
            <p:spPr bwMode="auto">
              <a:xfrm>
                <a:off x="8487003" y="6341280"/>
                <a:ext cx="662523" cy="381912"/>
              </a:xfrm>
              <a:custGeom>
                <a:avLst/>
                <a:gdLst>
                  <a:gd name="connsiteX0" fmla="*/ 15035 w 662523"/>
                  <a:gd name="connsiteY0" fmla="*/ 0 h 381912"/>
                  <a:gd name="connsiteX1" fmla="*/ 647488 w 662523"/>
                  <a:gd name="connsiteY1" fmla="*/ 0 h 381912"/>
                  <a:gd name="connsiteX2" fmla="*/ 662523 w 662523"/>
                  <a:gd name="connsiteY2" fmla="*/ 15035 h 381912"/>
                  <a:gd name="connsiteX3" fmla="*/ 647488 w 662523"/>
                  <a:gd name="connsiteY3" fmla="*/ 30070 h 381912"/>
                  <a:gd name="connsiteX4" fmla="*/ 631331 w 662523"/>
                  <a:gd name="connsiteY4" fmla="*/ 30070 h 381912"/>
                  <a:gd name="connsiteX5" fmla="*/ 622048 w 662523"/>
                  <a:gd name="connsiteY5" fmla="*/ 91250 h 381912"/>
                  <a:gd name="connsiteX6" fmla="*/ 470687 w 662523"/>
                  <a:gd name="connsiteY6" fmla="*/ 273561 h 381912"/>
                  <a:gd name="connsiteX7" fmla="*/ 413949 w 662523"/>
                  <a:gd name="connsiteY7" fmla="*/ 297717 h 381912"/>
                  <a:gd name="connsiteX8" fmla="*/ 423434 w 662523"/>
                  <a:gd name="connsiteY8" fmla="*/ 347035 h 381912"/>
                  <a:gd name="connsiteX9" fmla="*/ 464231 w 662523"/>
                  <a:gd name="connsiteY9" fmla="*/ 347035 h 381912"/>
                  <a:gd name="connsiteX10" fmla="*/ 481670 w 662523"/>
                  <a:gd name="connsiteY10" fmla="*/ 364474 h 381912"/>
                  <a:gd name="connsiteX11" fmla="*/ 481669 w 662523"/>
                  <a:gd name="connsiteY11" fmla="*/ 381912 h 381912"/>
                  <a:gd name="connsiteX12" fmla="*/ 87324 w 662523"/>
                  <a:gd name="connsiteY12" fmla="*/ 381912 h 381912"/>
                  <a:gd name="connsiteX13" fmla="*/ 87324 w 662523"/>
                  <a:gd name="connsiteY13" fmla="*/ 364474 h 381912"/>
                  <a:gd name="connsiteX14" fmla="*/ 104763 w 662523"/>
                  <a:gd name="connsiteY14" fmla="*/ 347035 h 381912"/>
                  <a:gd name="connsiteX15" fmla="*/ 121106 w 662523"/>
                  <a:gd name="connsiteY15" fmla="*/ 347035 h 381912"/>
                  <a:gd name="connsiteX16" fmla="*/ 135694 w 662523"/>
                  <a:gd name="connsiteY16" fmla="*/ 271183 h 381912"/>
                  <a:gd name="connsiteX17" fmla="*/ 116438 w 662523"/>
                  <a:gd name="connsiteY17" fmla="*/ 259681 h 381912"/>
                  <a:gd name="connsiteX18" fmla="*/ 25409 w 662523"/>
                  <a:gd name="connsiteY18" fmla="*/ 101739 h 381912"/>
                  <a:gd name="connsiteX19" fmla="*/ 28586 w 662523"/>
                  <a:gd name="connsiteY19" fmla="*/ 30070 h 381912"/>
                  <a:gd name="connsiteX20" fmla="*/ 15035 w 662523"/>
                  <a:gd name="connsiteY20" fmla="*/ 30070 h 381912"/>
                  <a:gd name="connsiteX21" fmla="*/ 0 w 662523"/>
                  <a:gd name="connsiteY21" fmla="*/ 15035 h 381912"/>
                  <a:gd name="connsiteX22" fmla="*/ 15035 w 662523"/>
                  <a:gd name="connsiteY22" fmla="*/ 0 h 3819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662523" h="381912">
                    <a:moveTo>
                      <a:pt x="15035" y="0"/>
                    </a:moveTo>
                    <a:lnTo>
                      <a:pt x="647488" y="0"/>
                    </a:lnTo>
                    <a:cubicBezTo>
                      <a:pt x="655792" y="0"/>
                      <a:pt x="662523" y="6731"/>
                      <a:pt x="662523" y="15035"/>
                    </a:cubicBezTo>
                    <a:cubicBezTo>
                      <a:pt x="662523" y="23339"/>
                      <a:pt x="655792" y="30070"/>
                      <a:pt x="647488" y="30070"/>
                    </a:cubicBezTo>
                    <a:lnTo>
                      <a:pt x="631331" y="30070"/>
                    </a:lnTo>
                    <a:lnTo>
                      <a:pt x="622048" y="91250"/>
                    </a:lnTo>
                    <a:cubicBezTo>
                      <a:pt x="599681" y="164819"/>
                      <a:pt x="545690" y="231188"/>
                      <a:pt x="470687" y="273561"/>
                    </a:cubicBezTo>
                    <a:lnTo>
                      <a:pt x="413949" y="297717"/>
                    </a:lnTo>
                    <a:lnTo>
                      <a:pt x="423434" y="347035"/>
                    </a:lnTo>
                    <a:lnTo>
                      <a:pt x="464231" y="347035"/>
                    </a:lnTo>
                    <a:cubicBezTo>
                      <a:pt x="473862" y="347035"/>
                      <a:pt x="481670" y="354843"/>
                      <a:pt x="481670" y="364474"/>
                    </a:cubicBezTo>
                    <a:cubicBezTo>
                      <a:pt x="481670" y="370287"/>
                      <a:pt x="481669" y="376099"/>
                      <a:pt x="481669" y="381912"/>
                    </a:cubicBezTo>
                    <a:lnTo>
                      <a:pt x="87324" y="381912"/>
                    </a:lnTo>
                    <a:lnTo>
                      <a:pt x="87324" y="364474"/>
                    </a:lnTo>
                    <a:cubicBezTo>
                      <a:pt x="87324" y="354843"/>
                      <a:pt x="95132" y="347035"/>
                      <a:pt x="104763" y="347035"/>
                    </a:cubicBezTo>
                    <a:lnTo>
                      <a:pt x="121106" y="347035"/>
                    </a:lnTo>
                    <a:lnTo>
                      <a:pt x="135694" y="271183"/>
                    </a:lnTo>
                    <a:lnTo>
                      <a:pt x="116438" y="259681"/>
                    </a:lnTo>
                    <a:cubicBezTo>
                      <a:pt x="65620" y="219927"/>
                      <a:pt x="33543" y="163939"/>
                      <a:pt x="25409" y="101739"/>
                    </a:cubicBezTo>
                    <a:lnTo>
                      <a:pt x="28586" y="30070"/>
                    </a:lnTo>
                    <a:lnTo>
                      <a:pt x="15035" y="30070"/>
                    </a:lnTo>
                    <a:cubicBezTo>
                      <a:pt x="6731" y="30070"/>
                      <a:pt x="0" y="23339"/>
                      <a:pt x="0" y="15035"/>
                    </a:cubicBezTo>
                    <a:cubicBezTo>
                      <a:pt x="0" y="6731"/>
                      <a:pt x="6731" y="0"/>
                      <a:pt x="15035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8" name="フリーフォーム 47"/>
              <p:cNvSpPr/>
              <p:nvPr/>
            </p:nvSpPr>
            <p:spPr bwMode="auto">
              <a:xfrm rot="18900000">
                <a:off x="8524163" y="6214051"/>
                <a:ext cx="440159" cy="45719"/>
              </a:xfrm>
              <a:custGeom>
                <a:avLst/>
                <a:gdLst>
                  <a:gd name="connsiteX0" fmla="*/ 638175 w 728004"/>
                  <a:gd name="connsiteY0" fmla="*/ 0 h 45719"/>
                  <a:gd name="connsiteX1" fmla="*/ 728004 w 728004"/>
                  <a:gd name="connsiteY1" fmla="*/ 0 h 45719"/>
                  <a:gd name="connsiteX2" fmla="*/ 728004 w 728004"/>
                  <a:gd name="connsiteY2" fmla="*/ 45719 h 45719"/>
                  <a:gd name="connsiteX3" fmla="*/ 638175 w 728004"/>
                  <a:gd name="connsiteY3" fmla="*/ 45719 h 45719"/>
                  <a:gd name="connsiteX4" fmla="*/ 510540 w 728004"/>
                  <a:gd name="connsiteY4" fmla="*/ 0 h 45719"/>
                  <a:gd name="connsiteX5" fmla="*/ 600369 w 728004"/>
                  <a:gd name="connsiteY5" fmla="*/ 0 h 45719"/>
                  <a:gd name="connsiteX6" fmla="*/ 600369 w 728004"/>
                  <a:gd name="connsiteY6" fmla="*/ 45719 h 45719"/>
                  <a:gd name="connsiteX7" fmla="*/ 510540 w 728004"/>
                  <a:gd name="connsiteY7" fmla="*/ 45719 h 45719"/>
                  <a:gd name="connsiteX8" fmla="*/ 381000 w 728004"/>
                  <a:gd name="connsiteY8" fmla="*/ 0 h 45719"/>
                  <a:gd name="connsiteX9" fmla="*/ 470829 w 728004"/>
                  <a:gd name="connsiteY9" fmla="*/ 0 h 45719"/>
                  <a:gd name="connsiteX10" fmla="*/ 470829 w 728004"/>
                  <a:gd name="connsiteY10" fmla="*/ 45719 h 45719"/>
                  <a:gd name="connsiteX11" fmla="*/ 381000 w 728004"/>
                  <a:gd name="connsiteY11" fmla="*/ 45719 h 45719"/>
                  <a:gd name="connsiteX12" fmla="*/ 253365 w 728004"/>
                  <a:gd name="connsiteY12" fmla="*/ 0 h 45719"/>
                  <a:gd name="connsiteX13" fmla="*/ 343194 w 728004"/>
                  <a:gd name="connsiteY13" fmla="*/ 0 h 45719"/>
                  <a:gd name="connsiteX14" fmla="*/ 343194 w 728004"/>
                  <a:gd name="connsiteY14" fmla="*/ 45719 h 45719"/>
                  <a:gd name="connsiteX15" fmla="*/ 253365 w 728004"/>
                  <a:gd name="connsiteY15" fmla="*/ 45719 h 45719"/>
                  <a:gd name="connsiteX16" fmla="*/ 127635 w 728004"/>
                  <a:gd name="connsiteY16" fmla="*/ 0 h 45719"/>
                  <a:gd name="connsiteX17" fmla="*/ 217464 w 728004"/>
                  <a:gd name="connsiteY17" fmla="*/ 0 h 45719"/>
                  <a:gd name="connsiteX18" fmla="*/ 217464 w 728004"/>
                  <a:gd name="connsiteY18" fmla="*/ 45719 h 45719"/>
                  <a:gd name="connsiteX19" fmla="*/ 127635 w 728004"/>
                  <a:gd name="connsiteY19" fmla="*/ 45719 h 45719"/>
                  <a:gd name="connsiteX20" fmla="*/ 0 w 728004"/>
                  <a:gd name="connsiteY20" fmla="*/ 0 h 45719"/>
                  <a:gd name="connsiteX21" fmla="*/ 89829 w 728004"/>
                  <a:gd name="connsiteY21" fmla="*/ 0 h 45719"/>
                  <a:gd name="connsiteX22" fmla="*/ 89829 w 728004"/>
                  <a:gd name="connsiteY22" fmla="*/ 45719 h 45719"/>
                  <a:gd name="connsiteX23" fmla="*/ 0 w 728004"/>
                  <a:gd name="connsiteY23" fmla="*/ 45719 h 457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728004" h="45719">
                    <a:moveTo>
                      <a:pt x="638175" y="0"/>
                    </a:moveTo>
                    <a:lnTo>
                      <a:pt x="728004" y="0"/>
                    </a:lnTo>
                    <a:lnTo>
                      <a:pt x="728004" y="45719"/>
                    </a:lnTo>
                    <a:lnTo>
                      <a:pt x="638175" y="45719"/>
                    </a:lnTo>
                    <a:close/>
                    <a:moveTo>
                      <a:pt x="510540" y="0"/>
                    </a:moveTo>
                    <a:lnTo>
                      <a:pt x="600369" y="0"/>
                    </a:lnTo>
                    <a:lnTo>
                      <a:pt x="600369" y="45719"/>
                    </a:lnTo>
                    <a:lnTo>
                      <a:pt x="510540" y="45719"/>
                    </a:lnTo>
                    <a:close/>
                    <a:moveTo>
                      <a:pt x="381000" y="0"/>
                    </a:moveTo>
                    <a:lnTo>
                      <a:pt x="470829" y="0"/>
                    </a:lnTo>
                    <a:lnTo>
                      <a:pt x="470829" y="45719"/>
                    </a:lnTo>
                    <a:lnTo>
                      <a:pt x="381000" y="45719"/>
                    </a:lnTo>
                    <a:close/>
                    <a:moveTo>
                      <a:pt x="253365" y="0"/>
                    </a:moveTo>
                    <a:lnTo>
                      <a:pt x="343194" y="0"/>
                    </a:lnTo>
                    <a:lnTo>
                      <a:pt x="343194" y="45719"/>
                    </a:lnTo>
                    <a:lnTo>
                      <a:pt x="253365" y="45719"/>
                    </a:lnTo>
                    <a:close/>
                    <a:moveTo>
                      <a:pt x="127635" y="0"/>
                    </a:moveTo>
                    <a:lnTo>
                      <a:pt x="217464" y="0"/>
                    </a:lnTo>
                    <a:lnTo>
                      <a:pt x="217464" y="45719"/>
                    </a:lnTo>
                    <a:lnTo>
                      <a:pt x="127635" y="45719"/>
                    </a:lnTo>
                    <a:close/>
                    <a:moveTo>
                      <a:pt x="0" y="0"/>
                    </a:moveTo>
                    <a:lnTo>
                      <a:pt x="89829" y="0"/>
                    </a:lnTo>
                    <a:lnTo>
                      <a:pt x="89829" y="45719"/>
                    </a:lnTo>
                    <a:lnTo>
                      <a:pt x="0" y="45719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9" name="楕円 7"/>
              <p:cNvSpPr/>
              <p:nvPr/>
            </p:nvSpPr>
            <p:spPr bwMode="auto">
              <a:xfrm rot="16200000">
                <a:off x="8755988" y="5991507"/>
                <a:ext cx="65366" cy="102257"/>
              </a:xfrm>
              <a:custGeom>
                <a:avLst/>
                <a:gdLst>
                  <a:gd name="connsiteX0" fmla="*/ 0 w 135015"/>
                  <a:gd name="connsiteY0" fmla="*/ 67508 h 135015"/>
                  <a:gd name="connsiteX1" fmla="*/ 67508 w 135015"/>
                  <a:gd name="connsiteY1" fmla="*/ 0 h 135015"/>
                  <a:gd name="connsiteX2" fmla="*/ 135016 w 135015"/>
                  <a:gd name="connsiteY2" fmla="*/ 67508 h 135015"/>
                  <a:gd name="connsiteX3" fmla="*/ 67508 w 135015"/>
                  <a:gd name="connsiteY3" fmla="*/ 135016 h 135015"/>
                  <a:gd name="connsiteX4" fmla="*/ 0 w 135015"/>
                  <a:gd name="connsiteY4" fmla="*/ 67508 h 135015"/>
                  <a:gd name="connsiteX0" fmla="*/ 0 w 135016"/>
                  <a:gd name="connsiteY0" fmla="*/ 67508 h 135016"/>
                  <a:gd name="connsiteX1" fmla="*/ 67508 w 135016"/>
                  <a:gd name="connsiteY1" fmla="*/ 0 h 135016"/>
                  <a:gd name="connsiteX2" fmla="*/ 135016 w 135016"/>
                  <a:gd name="connsiteY2" fmla="*/ 67508 h 135016"/>
                  <a:gd name="connsiteX3" fmla="*/ 67508 w 135016"/>
                  <a:gd name="connsiteY3" fmla="*/ 135016 h 135016"/>
                  <a:gd name="connsiteX4" fmla="*/ 0 w 135016"/>
                  <a:gd name="connsiteY4" fmla="*/ 67508 h 135016"/>
                  <a:gd name="connsiteX0" fmla="*/ 0 w 135016"/>
                  <a:gd name="connsiteY0" fmla="*/ 67508 h 135016"/>
                  <a:gd name="connsiteX1" fmla="*/ 67508 w 135016"/>
                  <a:gd name="connsiteY1" fmla="*/ 0 h 135016"/>
                  <a:gd name="connsiteX2" fmla="*/ 135016 w 135016"/>
                  <a:gd name="connsiteY2" fmla="*/ 67508 h 135016"/>
                  <a:gd name="connsiteX3" fmla="*/ 67508 w 135016"/>
                  <a:gd name="connsiteY3" fmla="*/ 135016 h 135016"/>
                  <a:gd name="connsiteX4" fmla="*/ 0 w 135016"/>
                  <a:gd name="connsiteY4" fmla="*/ 67508 h 135016"/>
                  <a:gd name="connsiteX0" fmla="*/ 0 w 135016"/>
                  <a:gd name="connsiteY0" fmla="*/ 67508 h 135016"/>
                  <a:gd name="connsiteX1" fmla="*/ 67508 w 135016"/>
                  <a:gd name="connsiteY1" fmla="*/ 0 h 135016"/>
                  <a:gd name="connsiteX2" fmla="*/ 135016 w 135016"/>
                  <a:gd name="connsiteY2" fmla="*/ 67508 h 135016"/>
                  <a:gd name="connsiteX3" fmla="*/ 67508 w 135016"/>
                  <a:gd name="connsiteY3" fmla="*/ 135016 h 135016"/>
                  <a:gd name="connsiteX4" fmla="*/ 0 w 135016"/>
                  <a:gd name="connsiteY4" fmla="*/ 67508 h 135016"/>
                  <a:gd name="connsiteX0" fmla="*/ 0 w 135016"/>
                  <a:gd name="connsiteY0" fmla="*/ 67508 h 211216"/>
                  <a:gd name="connsiteX1" fmla="*/ 67508 w 135016"/>
                  <a:gd name="connsiteY1" fmla="*/ 0 h 211216"/>
                  <a:gd name="connsiteX2" fmla="*/ 135016 w 135016"/>
                  <a:gd name="connsiteY2" fmla="*/ 67508 h 211216"/>
                  <a:gd name="connsiteX3" fmla="*/ 65603 w 135016"/>
                  <a:gd name="connsiteY3" fmla="*/ 211216 h 211216"/>
                  <a:gd name="connsiteX4" fmla="*/ 0 w 135016"/>
                  <a:gd name="connsiteY4" fmla="*/ 67508 h 211216"/>
                  <a:gd name="connsiteX0" fmla="*/ 0 w 135016"/>
                  <a:gd name="connsiteY0" fmla="*/ 67508 h 211216"/>
                  <a:gd name="connsiteX1" fmla="*/ 67508 w 135016"/>
                  <a:gd name="connsiteY1" fmla="*/ 0 h 211216"/>
                  <a:gd name="connsiteX2" fmla="*/ 135016 w 135016"/>
                  <a:gd name="connsiteY2" fmla="*/ 67508 h 211216"/>
                  <a:gd name="connsiteX3" fmla="*/ 65603 w 135016"/>
                  <a:gd name="connsiteY3" fmla="*/ 211216 h 211216"/>
                  <a:gd name="connsiteX4" fmla="*/ 0 w 135016"/>
                  <a:gd name="connsiteY4" fmla="*/ 67508 h 211216"/>
                  <a:gd name="connsiteX0" fmla="*/ 0 w 135016"/>
                  <a:gd name="connsiteY0" fmla="*/ 67508 h 211216"/>
                  <a:gd name="connsiteX1" fmla="*/ 67508 w 135016"/>
                  <a:gd name="connsiteY1" fmla="*/ 0 h 211216"/>
                  <a:gd name="connsiteX2" fmla="*/ 135016 w 135016"/>
                  <a:gd name="connsiteY2" fmla="*/ 67508 h 211216"/>
                  <a:gd name="connsiteX3" fmla="*/ 65603 w 135016"/>
                  <a:gd name="connsiteY3" fmla="*/ 211216 h 211216"/>
                  <a:gd name="connsiteX4" fmla="*/ 0 w 135016"/>
                  <a:gd name="connsiteY4" fmla="*/ 67508 h 2112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5016" h="211216">
                    <a:moveTo>
                      <a:pt x="0" y="67508"/>
                    </a:moveTo>
                    <a:cubicBezTo>
                      <a:pt x="0" y="30224"/>
                      <a:pt x="30224" y="0"/>
                      <a:pt x="67508" y="0"/>
                    </a:cubicBezTo>
                    <a:cubicBezTo>
                      <a:pt x="104792" y="0"/>
                      <a:pt x="135016" y="30224"/>
                      <a:pt x="135016" y="67508"/>
                    </a:cubicBezTo>
                    <a:cubicBezTo>
                      <a:pt x="135016" y="104792"/>
                      <a:pt x="99077" y="169306"/>
                      <a:pt x="65603" y="211216"/>
                    </a:cubicBezTo>
                    <a:cubicBezTo>
                      <a:pt x="28319" y="167401"/>
                      <a:pt x="0" y="104792"/>
                      <a:pt x="0" y="67508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0" name="楕円 7"/>
              <p:cNvSpPr/>
              <p:nvPr/>
            </p:nvSpPr>
            <p:spPr bwMode="auto">
              <a:xfrm rot="11700000">
                <a:off x="8896783" y="6127937"/>
                <a:ext cx="65366" cy="102257"/>
              </a:xfrm>
              <a:custGeom>
                <a:avLst/>
                <a:gdLst>
                  <a:gd name="connsiteX0" fmla="*/ 0 w 135015"/>
                  <a:gd name="connsiteY0" fmla="*/ 67508 h 135015"/>
                  <a:gd name="connsiteX1" fmla="*/ 67508 w 135015"/>
                  <a:gd name="connsiteY1" fmla="*/ 0 h 135015"/>
                  <a:gd name="connsiteX2" fmla="*/ 135016 w 135015"/>
                  <a:gd name="connsiteY2" fmla="*/ 67508 h 135015"/>
                  <a:gd name="connsiteX3" fmla="*/ 67508 w 135015"/>
                  <a:gd name="connsiteY3" fmla="*/ 135016 h 135015"/>
                  <a:gd name="connsiteX4" fmla="*/ 0 w 135015"/>
                  <a:gd name="connsiteY4" fmla="*/ 67508 h 135015"/>
                  <a:gd name="connsiteX0" fmla="*/ 0 w 135016"/>
                  <a:gd name="connsiteY0" fmla="*/ 67508 h 135016"/>
                  <a:gd name="connsiteX1" fmla="*/ 67508 w 135016"/>
                  <a:gd name="connsiteY1" fmla="*/ 0 h 135016"/>
                  <a:gd name="connsiteX2" fmla="*/ 135016 w 135016"/>
                  <a:gd name="connsiteY2" fmla="*/ 67508 h 135016"/>
                  <a:gd name="connsiteX3" fmla="*/ 67508 w 135016"/>
                  <a:gd name="connsiteY3" fmla="*/ 135016 h 135016"/>
                  <a:gd name="connsiteX4" fmla="*/ 0 w 135016"/>
                  <a:gd name="connsiteY4" fmla="*/ 67508 h 135016"/>
                  <a:gd name="connsiteX0" fmla="*/ 0 w 135016"/>
                  <a:gd name="connsiteY0" fmla="*/ 67508 h 135016"/>
                  <a:gd name="connsiteX1" fmla="*/ 67508 w 135016"/>
                  <a:gd name="connsiteY1" fmla="*/ 0 h 135016"/>
                  <a:gd name="connsiteX2" fmla="*/ 135016 w 135016"/>
                  <a:gd name="connsiteY2" fmla="*/ 67508 h 135016"/>
                  <a:gd name="connsiteX3" fmla="*/ 67508 w 135016"/>
                  <a:gd name="connsiteY3" fmla="*/ 135016 h 135016"/>
                  <a:gd name="connsiteX4" fmla="*/ 0 w 135016"/>
                  <a:gd name="connsiteY4" fmla="*/ 67508 h 135016"/>
                  <a:gd name="connsiteX0" fmla="*/ 0 w 135016"/>
                  <a:gd name="connsiteY0" fmla="*/ 67508 h 135016"/>
                  <a:gd name="connsiteX1" fmla="*/ 67508 w 135016"/>
                  <a:gd name="connsiteY1" fmla="*/ 0 h 135016"/>
                  <a:gd name="connsiteX2" fmla="*/ 135016 w 135016"/>
                  <a:gd name="connsiteY2" fmla="*/ 67508 h 135016"/>
                  <a:gd name="connsiteX3" fmla="*/ 67508 w 135016"/>
                  <a:gd name="connsiteY3" fmla="*/ 135016 h 135016"/>
                  <a:gd name="connsiteX4" fmla="*/ 0 w 135016"/>
                  <a:gd name="connsiteY4" fmla="*/ 67508 h 135016"/>
                  <a:gd name="connsiteX0" fmla="*/ 0 w 135016"/>
                  <a:gd name="connsiteY0" fmla="*/ 67508 h 211216"/>
                  <a:gd name="connsiteX1" fmla="*/ 67508 w 135016"/>
                  <a:gd name="connsiteY1" fmla="*/ 0 h 211216"/>
                  <a:gd name="connsiteX2" fmla="*/ 135016 w 135016"/>
                  <a:gd name="connsiteY2" fmla="*/ 67508 h 211216"/>
                  <a:gd name="connsiteX3" fmla="*/ 65603 w 135016"/>
                  <a:gd name="connsiteY3" fmla="*/ 211216 h 211216"/>
                  <a:gd name="connsiteX4" fmla="*/ 0 w 135016"/>
                  <a:gd name="connsiteY4" fmla="*/ 67508 h 211216"/>
                  <a:gd name="connsiteX0" fmla="*/ 0 w 135016"/>
                  <a:gd name="connsiteY0" fmla="*/ 67508 h 211216"/>
                  <a:gd name="connsiteX1" fmla="*/ 67508 w 135016"/>
                  <a:gd name="connsiteY1" fmla="*/ 0 h 211216"/>
                  <a:gd name="connsiteX2" fmla="*/ 135016 w 135016"/>
                  <a:gd name="connsiteY2" fmla="*/ 67508 h 211216"/>
                  <a:gd name="connsiteX3" fmla="*/ 65603 w 135016"/>
                  <a:gd name="connsiteY3" fmla="*/ 211216 h 211216"/>
                  <a:gd name="connsiteX4" fmla="*/ 0 w 135016"/>
                  <a:gd name="connsiteY4" fmla="*/ 67508 h 211216"/>
                  <a:gd name="connsiteX0" fmla="*/ 0 w 135016"/>
                  <a:gd name="connsiteY0" fmla="*/ 67508 h 211216"/>
                  <a:gd name="connsiteX1" fmla="*/ 67508 w 135016"/>
                  <a:gd name="connsiteY1" fmla="*/ 0 h 211216"/>
                  <a:gd name="connsiteX2" fmla="*/ 135016 w 135016"/>
                  <a:gd name="connsiteY2" fmla="*/ 67508 h 211216"/>
                  <a:gd name="connsiteX3" fmla="*/ 65603 w 135016"/>
                  <a:gd name="connsiteY3" fmla="*/ 211216 h 211216"/>
                  <a:gd name="connsiteX4" fmla="*/ 0 w 135016"/>
                  <a:gd name="connsiteY4" fmla="*/ 67508 h 2112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5016" h="211216">
                    <a:moveTo>
                      <a:pt x="0" y="67508"/>
                    </a:moveTo>
                    <a:cubicBezTo>
                      <a:pt x="0" y="30224"/>
                      <a:pt x="30224" y="0"/>
                      <a:pt x="67508" y="0"/>
                    </a:cubicBezTo>
                    <a:cubicBezTo>
                      <a:pt x="104792" y="0"/>
                      <a:pt x="135016" y="30224"/>
                      <a:pt x="135016" y="67508"/>
                    </a:cubicBezTo>
                    <a:cubicBezTo>
                      <a:pt x="135016" y="104792"/>
                      <a:pt x="99077" y="169306"/>
                      <a:pt x="65603" y="211216"/>
                    </a:cubicBezTo>
                    <a:cubicBezTo>
                      <a:pt x="28319" y="167401"/>
                      <a:pt x="0" y="104792"/>
                      <a:pt x="0" y="67508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1" name="楕円 7"/>
              <p:cNvSpPr/>
              <p:nvPr/>
            </p:nvSpPr>
            <p:spPr bwMode="auto">
              <a:xfrm rot="15300000">
                <a:off x="8618481" y="6081039"/>
                <a:ext cx="65366" cy="102257"/>
              </a:xfrm>
              <a:custGeom>
                <a:avLst/>
                <a:gdLst>
                  <a:gd name="connsiteX0" fmla="*/ 0 w 135015"/>
                  <a:gd name="connsiteY0" fmla="*/ 67508 h 135015"/>
                  <a:gd name="connsiteX1" fmla="*/ 67508 w 135015"/>
                  <a:gd name="connsiteY1" fmla="*/ 0 h 135015"/>
                  <a:gd name="connsiteX2" fmla="*/ 135016 w 135015"/>
                  <a:gd name="connsiteY2" fmla="*/ 67508 h 135015"/>
                  <a:gd name="connsiteX3" fmla="*/ 67508 w 135015"/>
                  <a:gd name="connsiteY3" fmla="*/ 135016 h 135015"/>
                  <a:gd name="connsiteX4" fmla="*/ 0 w 135015"/>
                  <a:gd name="connsiteY4" fmla="*/ 67508 h 135015"/>
                  <a:gd name="connsiteX0" fmla="*/ 0 w 135016"/>
                  <a:gd name="connsiteY0" fmla="*/ 67508 h 135016"/>
                  <a:gd name="connsiteX1" fmla="*/ 67508 w 135016"/>
                  <a:gd name="connsiteY1" fmla="*/ 0 h 135016"/>
                  <a:gd name="connsiteX2" fmla="*/ 135016 w 135016"/>
                  <a:gd name="connsiteY2" fmla="*/ 67508 h 135016"/>
                  <a:gd name="connsiteX3" fmla="*/ 67508 w 135016"/>
                  <a:gd name="connsiteY3" fmla="*/ 135016 h 135016"/>
                  <a:gd name="connsiteX4" fmla="*/ 0 w 135016"/>
                  <a:gd name="connsiteY4" fmla="*/ 67508 h 135016"/>
                  <a:gd name="connsiteX0" fmla="*/ 0 w 135016"/>
                  <a:gd name="connsiteY0" fmla="*/ 67508 h 135016"/>
                  <a:gd name="connsiteX1" fmla="*/ 67508 w 135016"/>
                  <a:gd name="connsiteY1" fmla="*/ 0 h 135016"/>
                  <a:gd name="connsiteX2" fmla="*/ 135016 w 135016"/>
                  <a:gd name="connsiteY2" fmla="*/ 67508 h 135016"/>
                  <a:gd name="connsiteX3" fmla="*/ 67508 w 135016"/>
                  <a:gd name="connsiteY3" fmla="*/ 135016 h 135016"/>
                  <a:gd name="connsiteX4" fmla="*/ 0 w 135016"/>
                  <a:gd name="connsiteY4" fmla="*/ 67508 h 135016"/>
                  <a:gd name="connsiteX0" fmla="*/ 0 w 135016"/>
                  <a:gd name="connsiteY0" fmla="*/ 67508 h 135016"/>
                  <a:gd name="connsiteX1" fmla="*/ 67508 w 135016"/>
                  <a:gd name="connsiteY1" fmla="*/ 0 h 135016"/>
                  <a:gd name="connsiteX2" fmla="*/ 135016 w 135016"/>
                  <a:gd name="connsiteY2" fmla="*/ 67508 h 135016"/>
                  <a:gd name="connsiteX3" fmla="*/ 67508 w 135016"/>
                  <a:gd name="connsiteY3" fmla="*/ 135016 h 135016"/>
                  <a:gd name="connsiteX4" fmla="*/ 0 w 135016"/>
                  <a:gd name="connsiteY4" fmla="*/ 67508 h 135016"/>
                  <a:gd name="connsiteX0" fmla="*/ 0 w 135016"/>
                  <a:gd name="connsiteY0" fmla="*/ 67508 h 211216"/>
                  <a:gd name="connsiteX1" fmla="*/ 67508 w 135016"/>
                  <a:gd name="connsiteY1" fmla="*/ 0 h 211216"/>
                  <a:gd name="connsiteX2" fmla="*/ 135016 w 135016"/>
                  <a:gd name="connsiteY2" fmla="*/ 67508 h 211216"/>
                  <a:gd name="connsiteX3" fmla="*/ 65603 w 135016"/>
                  <a:gd name="connsiteY3" fmla="*/ 211216 h 211216"/>
                  <a:gd name="connsiteX4" fmla="*/ 0 w 135016"/>
                  <a:gd name="connsiteY4" fmla="*/ 67508 h 211216"/>
                  <a:gd name="connsiteX0" fmla="*/ 0 w 135016"/>
                  <a:gd name="connsiteY0" fmla="*/ 67508 h 211216"/>
                  <a:gd name="connsiteX1" fmla="*/ 67508 w 135016"/>
                  <a:gd name="connsiteY1" fmla="*/ 0 h 211216"/>
                  <a:gd name="connsiteX2" fmla="*/ 135016 w 135016"/>
                  <a:gd name="connsiteY2" fmla="*/ 67508 h 211216"/>
                  <a:gd name="connsiteX3" fmla="*/ 65603 w 135016"/>
                  <a:gd name="connsiteY3" fmla="*/ 211216 h 211216"/>
                  <a:gd name="connsiteX4" fmla="*/ 0 w 135016"/>
                  <a:gd name="connsiteY4" fmla="*/ 67508 h 211216"/>
                  <a:gd name="connsiteX0" fmla="*/ 0 w 135016"/>
                  <a:gd name="connsiteY0" fmla="*/ 67508 h 211216"/>
                  <a:gd name="connsiteX1" fmla="*/ 67508 w 135016"/>
                  <a:gd name="connsiteY1" fmla="*/ 0 h 211216"/>
                  <a:gd name="connsiteX2" fmla="*/ 135016 w 135016"/>
                  <a:gd name="connsiteY2" fmla="*/ 67508 h 211216"/>
                  <a:gd name="connsiteX3" fmla="*/ 65603 w 135016"/>
                  <a:gd name="connsiteY3" fmla="*/ 211216 h 211216"/>
                  <a:gd name="connsiteX4" fmla="*/ 0 w 135016"/>
                  <a:gd name="connsiteY4" fmla="*/ 67508 h 2112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5016" h="211216">
                    <a:moveTo>
                      <a:pt x="0" y="67508"/>
                    </a:moveTo>
                    <a:cubicBezTo>
                      <a:pt x="0" y="30224"/>
                      <a:pt x="30224" y="0"/>
                      <a:pt x="67508" y="0"/>
                    </a:cubicBezTo>
                    <a:cubicBezTo>
                      <a:pt x="104792" y="0"/>
                      <a:pt x="135016" y="30224"/>
                      <a:pt x="135016" y="67508"/>
                    </a:cubicBezTo>
                    <a:cubicBezTo>
                      <a:pt x="135016" y="104792"/>
                      <a:pt x="99077" y="169306"/>
                      <a:pt x="65603" y="211216"/>
                    </a:cubicBezTo>
                    <a:cubicBezTo>
                      <a:pt x="28319" y="167401"/>
                      <a:pt x="0" y="104792"/>
                      <a:pt x="0" y="67508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45" name="乗算 44"/>
            <p:cNvSpPr/>
            <p:nvPr/>
          </p:nvSpPr>
          <p:spPr bwMode="auto">
            <a:xfrm>
              <a:off x="5000951" y="3875028"/>
              <a:ext cx="321450" cy="321448"/>
            </a:xfrm>
            <a:prstGeom prst="mathMultiply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sp>
        <p:nvSpPr>
          <p:cNvPr id="52" name="フリーフォーム 51"/>
          <p:cNvSpPr/>
          <p:nvPr/>
        </p:nvSpPr>
        <p:spPr bwMode="auto">
          <a:xfrm rot="16200000">
            <a:off x="5952361" y="4939280"/>
            <a:ext cx="1550474" cy="1257957"/>
          </a:xfrm>
          <a:custGeom>
            <a:avLst/>
            <a:gdLst>
              <a:gd name="connsiteX0" fmla="*/ 381912 w 1403982"/>
              <a:gd name="connsiteY0" fmla="*/ 75879 h 1139103"/>
              <a:gd name="connsiteX1" fmla="*/ 381912 w 1403982"/>
              <a:gd name="connsiteY1" fmla="*/ 708332 h 1139103"/>
              <a:gd name="connsiteX2" fmla="*/ 366877 w 1403982"/>
              <a:gd name="connsiteY2" fmla="*/ 723367 h 1139103"/>
              <a:gd name="connsiteX3" fmla="*/ 351842 w 1403982"/>
              <a:gd name="connsiteY3" fmla="*/ 708332 h 1139103"/>
              <a:gd name="connsiteX4" fmla="*/ 351842 w 1403982"/>
              <a:gd name="connsiteY4" fmla="*/ 692175 h 1139103"/>
              <a:gd name="connsiteX5" fmla="*/ 290662 w 1403982"/>
              <a:gd name="connsiteY5" fmla="*/ 682892 h 1139103"/>
              <a:gd name="connsiteX6" fmla="*/ 108351 w 1403982"/>
              <a:gd name="connsiteY6" fmla="*/ 531531 h 1139103"/>
              <a:gd name="connsiteX7" fmla="*/ 84195 w 1403982"/>
              <a:gd name="connsiteY7" fmla="*/ 474793 h 1139103"/>
              <a:gd name="connsiteX8" fmla="*/ 34877 w 1403982"/>
              <a:gd name="connsiteY8" fmla="*/ 484278 h 1139103"/>
              <a:gd name="connsiteX9" fmla="*/ 34877 w 1403982"/>
              <a:gd name="connsiteY9" fmla="*/ 525075 h 1139103"/>
              <a:gd name="connsiteX10" fmla="*/ 17438 w 1403982"/>
              <a:gd name="connsiteY10" fmla="*/ 542514 h 1139103"/>
              <a:gd name="connsiteX11" fmla="*/ 0 w 1403982"/>
              <a:gd name="connsiteY11" fmla="*/ 542513 h 1139103"/>
              <a:gd name="connsiteX12" fmla="*/ 0 w 1403982"/>
              <a:gd name="connsiteY12" fmla="*/ 148168 h 1139103"/>
              <a:gd name="connsiteX13" fmla="*/ 17438 w 1403982"/>
              <a:gd name="connsiteY13" fmla="*/ 148168 h 1139103"/>
              <a:gd name="connsiteX14" fmla="*/ 34877 w 1403982"/>
              <a:gd name="connsiteY14" fmla="*/ 165607 h 1139103"/>
              <a:gd name="connsiteX15" fmla="*/ 34877 w 1403982"/>
              <a:gd name="connsiteY15" fmla="*/ 181950 h 1139103"/>
              <a:gd name="connsiteX16" fmla="*/ 110729 w 1403982"/>
              <a:gd name="connsiteY16" fmla="*/ 196538 h 1139103"/>
              <a:gd name="connsiteX17" fmla="*/ 122231 w 1403982"/>
              <a:gd name="connsiteY17" fmla="*/ 177282 h 1139103"/>
              <a:gd name="connsiteX18" fmla="*/ 280173 w 1403982"/>
              <a:gd name="connsiteY18" fmla="*/ 86253 h 1139103"/>
              <a:gd name="connsiteX19" fmla="*/ 351842 w 1403982"/>
              <a:gd name="connsiteY19" fmla="*/ 89430 h 1139103"/>
              <a:gd name="connsiteX20" fmla="*/ 351842 w 1403982"/>
              <a:gd name="connsiteY20" fmla="*/ 75879 h 1139103"/>
              <a:gd name="connsiteX21" fmla="*/ 366877 w 1403982"/>
              <a:gd name="connsiteY21" fmla="*/ 60844 h 1139103"/>
              <a:gd name="connsiteX22" fmla="*/ 381912 w 1403982"/>
              <a:gd name="connsiteY22" fmla="*/ 75879 h 1139103"/>
              <a:gd name="connsiteX23" fmla="*/ 744450 w 1403982"/>
              <a:gd name="connsiteY23" fmla="*/ 730088 h 1139103"/>
              <a:gd name="connsiteX24" fmla="*/ 554991 w 1403982"/>
              <a:gd name="connsiteY24" fmla="*/ 609826 h 1139103"/>
              <a:gd name="connsiteX25" fmla="*/ 554991 w 1403982"/>
              <a:gd name="connsiteY25" fmla="*/ 798375 h 1139103"/>
              <a:gd name="connsiteX26" fmla="*/ 556464 w 1403982"/>
              <a:gd name="connsiteY26" fmla="*/ 797043 h 1139103"/>
              <a:gd name="connsiteX27" fmla="*/ 898130 w 1403982"/>
              <a:gd name="connsiteY27" fmla="*/ 781467 h 1139103"/>
              <a:gd name="connsiteX28" fmla="*/ 897422 w 1403982"/>
              <a:gd name="connsiteY28" fmla="*/ 781776 h 1139103"/>
              <a:gd name="connsiteX29" fmla="*/ 884849 w 1403982"/>
              <a:gd name="connsiteY29" fmla="*/ 782124 h 1139103"/>
              <a:gd name="connsiteX30" fmla="*/ 875002 w 1403982"/>
              <a:gd name="connsiteY30" fmla="*/ 791022 h 1139103"/>
              <a:gd name="connsiteX31" fmla="*/ 678769 w 1403982"/>
              <a:gd name="connsiteY31" fmla="*/ 860915 h 1139103"/>
              <a:gd name="connsiteX32" fmla="*/ 860109 w 1403982"/>
              <a:gd name="connsiteY32" fmla="*/ 965612 h 1139103"/>
              <a:gd name="connsiteX33" fmla="*/ 872641 w 1403982"/>
              <a:gd name="connsiteY33" fmla="*/ 981945 h 1139103"/>
              <a:gd name="connsiteX34" fmla="*/ 864320 w 1403982"/>
              <a:gd name="connsiteY34" fmla="*/ 955138 h 1139103"/>
              <a:gd name="connsiteX35" fmla="*/ 859639 w 1403982"/>
              <a:gd name="connsiteY35" fmla="*/ 908705 h 1139103"/>
              <a:gd name="connsiteX36" fmla="*/ 877745 w 1403982"/>
              <a:gd name="connsiteY36" fmla="*/ 819024 h 1139103"/>
              <a:gd name="connsiteX37" fmla="*/ 971738 w 1403982"/>
              <a:gd name="connsiteY37" fmla="*/ 30423 h 1139103"/>
              <a:gd name="connsiteX38" fmla="*/ 971737 w 1403982"/>
              <a:gd name="connsiteY38" fmla="*/ 30423 h 1139103"/>
              <a:gd name="connsiteX39" fmla="*/ 941314 w 1403982"/>
              <a:gd name="connsiteY39" fmla="*/ 60846 h 1139103"/>
              <a:gd name="connsiteX40" fmla="*/ 398565 w 1403982"/>
              <a:gd name="connsiteY40" fmla="*/ 60845 h 1139103"/>
              <a:gd name="connsiteX41" fmla="*/ 377053 w 1403982"/>
              <a:gd name="connsiteY41" fmla="*/ 51934 h 1139103"/>
              <a:gd name="connsiteX42" fmla="*/ 368142 w 1403982"/>
              <a:gd name="connsiteY42" fmla="*/ 30423 h 1139103"/>
              <a:gd name="connsiteX43" fmla="*/ 377053 w 1403982"/>
              <a:gd name="connsiteY43" fmla="*/ 8911 h 1139103"/>
              <a:gd name="connsiteX44" fmla="*/ 398565 w 1403982"/>
              <a:gd name="connsiteY44" fmla="*/ 0 h 1139103"/>
              <a:gd name="connsiteX45" fmla="*/ 941315 w 1403982"/>
              <a:gd name="connsiteY45" fmla="*/ 0 h 1139103"/>
              <a:gd name="connsiteX46" fmla="*/ 971738 w 1403982"/>
              <a:gd name="connsiteY46" fmla="*/ 30423 h 1139103"/>
              <a:gd name="connsiteX47" fmla="*/ 1047682 w 1403982"/>
              <a:gd name="connsiteY47" fmla="*/ 933576 h 1139103"/>
              <a:gd name="connsiteX48" fmla="*/ 954910 w 1403982"/>
              <a:gd name="connsiteY48" fmla="*/ 958434 h 1139103"/>
              <a:gd name="connsiteX49" fmla="*/ 979768 w 1403982"/>
              <a:gd name="connsiteY49" fmla="*/ 1051206 h 1139103"/>
              <a:gd name="connsiteX50" fmla="*/ 996746 w 1403982"/>
              <a:gd name="connsiteY50" fmla="*/ 1021799 h 1139103"/>
              <a:gd name="connsiteX51" fmla="*/ 984317 w 1403982"/>
              <a:gd name="connsiteY51" fmla="*/ 975413 h 1139103"/>
              <a:gd name="connsiteX52" fmla="*/ 1030703 w 1403982"/>
              <a:gd name="connsiteY52" fmla="*/ 962984 h 1139103"/>
              <a:gd name="connsiteX53" fmla="*/ 1202114 w 1403982"/>
              <a:gd name="connsiteY53" fmla="*/ 464152 h 1139103"/>
              <a:gd name="connsiteX54" fmla="*/ 1202114 w 1403982"/>
              <a:gd name="connsiteY54" fmla="*/ 590260 h 1139103"/>
              <a:gd name="connsiteX55" fmla="*/ 1173639 w 1403982"/>
              <a:gd name="connsiteY55" fmla="*/ 590260 h 1139103"/>
              <a:gd name="connsiteX56" fmla="*/ 1106663 w 1403982"/>
              <a:gd name="connsiteY56" fmla="*/ 511106 h 1139103"/>
              <a:gd name="connsiteX57" fmla="*/ 1106663 w 1403982"/>
              <a:gd name="connsiteY57" fmla="*/ 590260 h 1139103"/>
              <a:gd name="connsiteX58" fmla="*/ 1079219 w 1403982"/>
              <a:gd name="connsiteY58" fmla="*/ 590260 h 1139103"/>
              <a:gd name="connsiteX59" fmla="*/ 1079219 w 1403982"/>
              <a:gd name="connsiteY59" fmla="*/ 464152 h 1139103"/>
              <a:gd name="connsiteX60" fmla="*/ 1105330 w 1403982"/>
              <a:gd name="connsiteY60" fmla="*/ 464152 h 1139103"/>
              <a:gd name="connsiteX61" fmla="*/ 1174670 w 1403982"/>
              <a:gd name="connsiteY61" fmla="*/ 540755 h 1139103"/>
              <a:gd name="connsiteX62" fmla="*/ 1174670 w 1403982"/>
              <a:gd name="connsiteY62" fmla="*/ 464152 h 1139103"/>
              <a:gd name="connsiteX63" fmla="*/ 1320433 w 1403982"/>
              <a:gd name="connsiteY63" fmla="*/ 908705 h 1139103"/>
              <a:gd name="connsiteX64" fmla="*/ 1090036 w 1403982"/>
              <a:gd name="connsiteY64" fmla="*/ 1139103 h 1139103"/>
              <a:gd name="connsiteX65" fmla="*/ 927121 w 1403982"/>
              <a:gd name="connsiteY65" fmla="*/ 1071621 h 1139103"/>
              <a:gd name="connsiteX66" fmla="*/ 882490 w 1403982"/>
              <a:gd name="connsiteY66" fmla="*/ 1005424 h 1139103"/>
              <a:gd name="connsiteX67" fmla="*/ 878631 w 1403982"/>
              <a:gd name="connsiteY67" fmla="*/ 1034737 h 1139103"/>
              <a:gd name="connsiteX68" fmla="*/ 809506 w 1403982"/>
              <a:gd name="connsiteY68" fmla="*/ 1053259 h 1139103"/>
              <a:gd name="connsiteX69" fmla="*/ 562096 w 1403982"/>
              <a:gd name="connsiteY69" fmla="*/ 910416 h 1139103"/>
              <a:gd name="connsiteX70" fmla="*/ 544645 w 1403982"/>
              <a:gd name="connsiteY70" fmla="*/ 887675 h 1139103"/>
              <a:gd name="connsiteX71" fmla="*/ 531570 w 1403982"/>
              <a:gd name="connsiteY71" fmla="*/ 907068 h 1139103"/>
              <a:gd name="connsiteX72" fmla="*/ 475024 w 1403982"/>
              <a:gd name="connsiteY72" fmla="*/ 930490 h 1139103"/>
              <a:gd name="connsiteX73" fmla="*/ 463028 w 1403982"/>
              <a:gd name="connsiteY73" fmla="*/ 928068 h 1139103"/>
              <a:gd name="connsiteX74" fmla="*/ 449702 w 1403982"/>
              <a:gd name="connsiteY74" fmla="*/ 927233 h 1139103"/>
              <a:gd name="connsiteX75" fmla="*/ 54064 w 1403982"/>
              <a:gd name="connsiteY75" fmla="*/ 821222 h 1139103"/>
              <a:gd name="connsiteX76" fmla="*/ 10147 w 1403982"/>
              <a:gd name="connsiteY76" fmla="*/ 745155 h 1139103"/>
              <a:gd name="connsiteX77" fmla="*/ 86214 w 1403982"/>
              <a:gd name="connsiteY77" fmla="*/ 701237 h 1139103"/>
              <a:gd name="connsiteX78" fmla="*/ 395057 w 1403982"/>
              <a:gd name="connsiteY78" fmla="*/ 783991 h 1139103"/>
              <a:gd name="connsiteX79" fmla="*/ 395057 w 1403982"/>
              <a:gd name="connsiteY79" fmla="*/ 451368 h 1139103"/>
              <a:gd name="connsiteX80" fmla="*/ 399732 w 1403982"/>
              <a:gd name="connsiteY80" fmla="*/ 428212 h 1139103"/>
              <a:gd name="connsiteX81" fmla="*/ 399405 w 1403982"/>
              <a:gd name="connsiteY81" fmla="*/ 416367 h 1139103"/>
              <a:gd name="connsiteX82" fmla="*/ 418027 w 1403982"/>
              <a:gd name="connsiteY82" fmla="*/ 367836 h 1139103"/>
              <a:gd name="connsiteX83" fmla="*/ 418027 w 1403982"/>
              <a:gd name="connsiteY83" fmla="*/ 367837 h 1139103"/>
              <a:gd name="connsiteX84" fmla="*/ 598699 w 1403982"/>
              <a:gd name="connsiteY84" fmla="*/ 327472 h 1139103"/>
              <a:gd name="connsiteX85" fmla="*/ 939033 w 1403982"/>
              <a:gd name="connsiteY85" fmla="*/ 543503 h 1139103"/>
              <a:gd name="connsiteX86" fmla="*/ 998020 w 1403982"/>
              <a:gd name="connsiteY86" fmla="*/ 675643 h 1139103"/>
              <a:gd name="connsiteX87" fmla="*/ 986454 w 1403982"/>
              <a:gd name="connsiteY87" fmla="*/ 705785 h 1139103"/>
              <a:gd name="connsiteX88" fmla="*/ 1000355 w 1403982"/>
              <a:gd name="connsiteY88" fmla="*/ 696413 h 1139103"/>
              <a:gd name="connsiteX89" fmla="*/ 1090036 w 1403982"/>
              <a:gd name="connsiteY89" fmla="*/ 678307 h 1139103"/>
              <a:gd name="connsiteX90" fmla="*/ 1320433 w 1403982"/>
              <a:gd name="connsiteY90" fmla="*/ 908705 h 1139103"/>
              <a:gd name="connsiteX91" fmla="*/ 1341315 w 1403982"/>
              <a:gd name="connsiteY91" fmla="*/ 0 h 1139103"/>
              <a:gd name="connsiteX92" fmla="*/ 1341315 w 1403982"/>
              <a:gd name="connsiteY92" fmla="*/ 169255 h 1139103"/>
              <a:gd name="connsiteX93" fmla="*/ 1303098 w 1403982"/>
              <a:gd name="connsiteY93" fmla="*/ 169255 h 1139103"/>
              <a:gd name="connsiteX94" fmla="*/ 1213207 w 1403982"/>
              <a:gd name="connsiteY94" fmla="*/ 63019 h 1139103"/>
              <a:gd name="connsiteX95" fmla="*/ 1213207 w 1403982"/>
              <a:gd name="connsiteY95" fmla="*/ 169255 h 1139103"/>
              <a:gd name="connsiteX96" fmla="*/ 1176373 w 1403982"/>
              <a:gd name="connsiteY96" fmla="*/ 169255 h 1139103"/>
              <a:gd name="connsiteX97" fmla="*/ 1176373 w 1403982"/>
              <a:gd name="connsiteY97" fmla="*/ 0 h 1139103"/>
              <a:gd name="connsiteX98" fmla="*/ 1211418 w 1403982"/>
              <a:gd name="connsiteY98" fmla="*/ 0 h 1139103"/>
              <a:gd name="connsiteX99" fmla="*/ 1304481 w 1403982"/>
              <a:gd name="connsiteY99" fmla="*/ 102813 h 1139103"/>
              <a:gd name="connsiteX100" fmla="*/ 1304481 w 1403982"/>
              <a:gd name="connsiteY100" fmla="*/ 0 h 1139103"/>
              <a:gd name="connsiteX101" fmla="*/ 1403982 w 1403982"/>
              <a:gd name="connsiteY101" fmla="*/ 315724 h 1139103"/>
              <a:gd name="connsiteX102" fmla="*/ 1403982 w 1403982"/>
              <a:gd name="connsiteY102" fmla="*/ 437859 h 1139103"/>
              <a:gd name="connsiteX103" fmla="*/ 1376404 w 1403982"/>
              <a:gd name="connsiteY103" fmla="*/ 437859 h 1139103"/>
              <a:gd name="connsiteX104" fmla="*/ 1311539 w 1403982"/>
              <a:gd name="connsiteY104" fmla="*/ 361199 h 1139103"/>
              <a:gd name="connsiteX105" fmla="*/ 1311539 w 1403982"/>
              <a:gd name="connsiteY105" fmla="*/ 437859 h 1139103"/>
              <a:gd name="connsiteX106" fmla="*/ 1284959 w 1403982"/>
              <a:gd name="connsiteY106" fmla="*/ 437859 h 1139103"/>
              <a:gd name="connsiteX107" fmla="*/ 1284959 w 1403982"/>
              <a:gd name="connsiteY107" fmla="*/ 315724 h 1139103"/>
              <a:gd name="connsiteX108" fmla="*/ 1310248 w 1403982"/>
              <a:gd name="connsiteY108" fmla="*/ 315724 h 1139103"/>
              <a:gd name="connsiteX109" fmla="*/ 1377403 w 1403982"/>
              <a:gd name="connsiteY109" fmla="*/ 389914 h 1139103"/>
              <a:gd name="connsiteX110" fmla="*/ 1377403 w 1403982"/>
              <a:gd name="connsiteY110" fmla="*/ 315724 h 11391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</a:cxnLst>
            <a:rect l="l" t="t" r="r" b="b"/>
            <a:pathLst>
              <a:path w="1403982" h="1139103">
                <a:moveTo>
                  <a:pt x="381912" y="75879"/>
                </a:moveTo>
                <a:lnTo>
                  <a:pt x="381912" y="708332"/>
                </a:lnTo>
                <a:cubicBezTo>
                  <a:pt x="381912" y="716636"/>
                  <a:pt x="375181" y="723367"/>
                  <a:pt x="366877" y="723367"/>
                </a:cubicBezTo>
                <a:cubicBezTo>
                  <a:pt x="358573" y="723367"/>
                  <a:pt x="351842" y="716636"/>
                  <a:pt x="351842" y="708332"/>
                </a:cubicBezTo>
                <a:lnTo>
                  <a:pt x="351842" y="692175"/>
                </a:lnTo>
                <a:lnTo>
                  <a:pt x="290662" y="682892"/>
                </a:lnTo>
                <a:cubicBezTo>
                  <a:pt x="217093" y="660525"/>
                  <a:pt x="150724" y="606534"/>
                  <a:pt x="108351" y="531531"/>
                </a:cubicBezTo>
                <a:lnTo>
                  <a:pt x="84195" y="474793"/>
                </a:lnTo>
                <a:lnTo>
                  <a:pt x="34877" y="484278"/>
                </a:lnTo>
                <a:lnTo>
                  <a:pt x="34877" y="525075"/>
                </a:lnTo>
                <a:cubicBezTo>
                  <a:pt x="34877" y="534706"/>
                  <a:pt x="27069" y="542514"/>
                  <a:pt x="17438" y="542514"/>
                </a:cubicBezTo>
                <a:cubicBezTo>
                  <a:pt x="11625" y="542514"/>
                  <a:pt x="5813" y="542513"/>
                  <a:pt x="0" y="542513"/>
                </a:cubicBezTo>
                <a:lnTo>
                  <a:pt x="0" y="148168"/>
                </a:lnTo>
                <a:lnTo>
                  <a:pt x="17438" y="148168"/>
                </a:lnTo>
                <a:cubicBezTo>
                  <a:pt x="27069" y="148168"/>
                  <a:pt x="34877" y="155976"/>
                  <a:pt x="34877" y="165607"/>
                </a:cubicBezTo>
                <a:lnTo>
                  <a:pt x="34877" y="181950"/>
                </a:lnTo>
                <a:lnTo>
                  <a:pt x="110729" y="196538"/>
                </a:lnTo>
                <a:lnTo>
                  <a:pt x="122231" y="177282"/>
                </a:lnTo>
                <a:cubicBezTo>
                  <a:pt x="161985" y="126464"/>
                  <a:pt x="217973" y="94387"/>
                  <a:pt x="280173" y="86253"/>
                </a:cubicBezTo>
                <a:lnTo>
                  <a:pt x="351842" y="89430"/>
                </a:lnTo>
                <a:lnTo>
                  <a:pt x="351842" y="75879"/>
                </a:lnTo>
                <a:cubicBezTo>
                  <a:pt x="351842" y="67575"/>
                  <a:pt x="358573" y="60844"/>
                  <a:pt x="366877" y="60844"/>
                </a:cubicBezTo>
                <a:cubicBezTo>
                  <a:pt x="375181" y="60844"/>
                  <a:pt x="381912" y="67575"/>
                  <a:pt x="381912" y="75879"/>
                </a:cubicBezTo>
                <a:close/>
                <a:moveTo>
                  <a:pt x="744450" y="730088"/>
                </a:moveTo>
                <a:lnTo>
                  <a:pt x="554991" y="609826"/>
                </a:lnTo>
                <a:lnTo>
                  <a:pt x="554991" y="798375"/>
                </a:lnTo>
                <a:lnTo>
                  <a:pt x="556464" y="797043"/>
                </a:lnTo>
                <a:close/>
                <a:moveTo>
                  <a:pt x="898130" y="781467"/>
                </a:moveTo>
                <a:lnTo>
                  <a:pt x="897422" y="781776"/>
                </a:lnTo>
                <a:lnTo>
                  <a:pt x="884849" y="782124"/>
                </a:lnTo>
                <a:lnTo>
                  <a:pt x="875002" y="791022"/>
                </a:lnTo>
                <a:lnTo>
                  <a:pt x="678769" y="860915"/>
                </a:lnTo>
                <a:lnTo>
                  <a:pt x="860109" y="965612"/>
                </a:lnTo>
                <a:lnTo>
                  <a:pt x="872641" y="981945"/>
                </a:lnTo>
                <a:lnTo>
                  <a:pt x="864320" y="955138"/>
                </a:lnTo>
                <a:cubicBezTo>
                  <a:pt x="861251" y="940140"/>
                  <a:pt x="859639" y="924610"/>
                  <a:pt x="859639" y="908705"/>
                </a:cubicBezTo>
                <a:cubicBezTo>
                  <a:pt x="859639" y="876894"/>
                  <a:pt x="866086" y="846588"/>
                  <a:pt x="877745" y="819024"/>
                </a:cubicBezTo>
                <a:close/>
                <a:moveTo>
                  <a:pt x="971738" y="30423"/>
                </a:moveTo>
                <a:lnTo>
                  <a:pt x="971737" y="30423"/>
                </a:lnTo>
                <a:cubicBezTo>
                  <a:pt x="971737" y="47225"/>
                  <a:pt x="958116" y="60846"/>
                  <a:pt x="941314" y="60846"/>
                </a:cubicBezTo>
                <a:lnTo>
                  <a:pt x="398565" y="60845"/>
                </a:lnTo>
                <a:cubicBezTo>
                  <a:pt x="390164" y="60845"/>
                  <a:pt x="382559" y="57440"/>
                  <a:pt x="377053" y="51934"/>
                </a:cubicBezTo>
                <a:lnTo>
                  <a:pt x="368142" y="30423"/>
                </a:lnTo>
                <a:lnTo>
                  <a:pt x="377053" y="8911"/>
                </a:lnTo>
                <a:cubicBezTo>
                  <a:pt x="382559" y="3405"/>
                  <a:pt x="390164" y="0"/>
                  <a:pt x="398565" y="0"/>
                </a:cubicBezTo>
                <a:lnTo>
                  <a:pt x="941315" y="0"/>
                </a:lnTo>
                <a:cubicBezTo>
                  <a:pt x="958117" y="0"/>
                  <a:pt x="971738" y="13621"/>
                  <a:pt x="971738" y="30423"/>
                </a:cubicBezTo>
                <a:close/>
                <a:moveTo>
                  <a:pt x="1047682" y="933576"/>
                </a:moveTo>
                <a:cubicBezTo>
                  <a:pt x="1015199" y="914822"/>
                  <a:pt x="973664" y="925951"/>
                  <a:pt x="954910" y="958434"/>
                </a:cubicBezTo>
                <a:cubicBezTo>
                  <a:pt x="936156" y="990917"/>
                  <a:pt x="947285" y="1032452"/>
                  <a:pt x="979768" y="1051206"/>
                </a:cubicBezTo>
                <a:lnTo>
                  <a:pt x="996746" y="1021799"/>
                </a:lnTo>
                <a:cubicBezTo>
                  <a:pt x="980505" y="1012422"/>
                  <a:pt x="974940" y="991654"/>
                  <a:pt x="984317" y="975413"/>
                </a:cubicBezTo>
                <a:cubicBezTo>
                  <a:pt x="993694" y="959171"/>
                  <a:pt x="1014462" y="953607"/>
                  <a:pt x="1030703" y="962984"/>
                </a:cubicBezTo>
                <a:close/>
                <a:moveTo>
                  <a:pt x="1202114" y="464152"/>
                </a:moveTo>
                <a:lnTo>
                  <a:pt x="1202114" y="590260"/>
                </a:lnTo>
                <a:lnTo>
                  <a:pt x="1173639" y="590260"/>
                </a:lnTo>
                <a:lnTo>
                  <a:pt x="1106663" y="511106"/>
                </a:lnTo>
                <a:lnTo>
                  <a:pt x="1106663" y="590260"/>
                </a:lnTo>
                <a:lnTo>
                  <a:pt x="1079219" y="590260"/>
                </a:lnTo>
                <a:lnTo>
                  <a:pt x="1079219" y="464152"/>
                </a:lnTo>
                <a:lnTo>
                  <a:pt x="1105330" y="464152"/>
                </a:lnTo>
                <a:lnTo>
                  <a:pt x="1174670" y="540755"/>
                </a:lnTo>
                <a:lnTo>
                  <a:pt x="1174670" y="464152"/>
                </a:lnTo>
                <a:close/>
                <a:moveTo>
                  <a:pt x="1320433" y="908705"/>
                </a:moveTo>
                <a:cubicBezTo>
                  <a:pt x="1320433" y="1035950"/>
                  <a:pt x="1217281" y="1139103"/>
                  <a:pt x="1090036" y="1139103"/>
                </a:cubicBezTo>
                <a:cubicBezTo>
                  <a:pt x="1026414" y="1139103"/>
                  <a:pt x="968814" y="1113315"/>
                  <a:pt x="927121" y="1071621"/>
                </a:cubicBezTo>
                <a:lnTo>
                  <a:pt x="882490" y="1005424"/>
                </a:lnTo>
                <a:lnTo>
                  <a:pt x="878631" y="1034737"/>
                </a:lnTo>
                <a:cubicBezTo>
                  <a:pt x="864657" y="1058940"/>
                  <a:pt x="833709" y="1067232"/>
                  <a:pt x="809506" y="1053259"/>
                </a:cubicBezTo>
                <a:lnTo>
                  <a:pt x="562096" y="910416"/>
                </a:lnTo>
                <a:lnTo>
                  <a:pt x="544645" y="887675"/>
                </a:lnTo>
                <a:lnTo>
                  <a:pt x="531570" y="907068"/>
                </a:lnTo>
                <a:cubicBezTo>
                  <a:pt x="517098" y="921539"/>
                  <a:pt x="497107" y="930490"/>
                  <a:pt x="475024" y="930490"/>
                </a:cubicBezTo>
                <a:lnTo>
                  <a:pt x="463028" y="928068"/>
                </a:lnTo>
                <a:lnTo>
                  <a:pt x="449702" y="927233"/>
                </a:lnTo>
                <a:lnTo>
                  <a:pt x="54064" y="821222"/>
                </a:lnTo>
                <a:cubicBezTo>
                  <a:pt x="20931" y="812344"/>
                  <a:pt x="1269" y="778288"/>
                  <a:pt x="10147" y="745155"/>
                </a:cubicBezTo>
                <a:cubicBezTo>
                  <a:pt x="19025" y="712022"/>
                  <a:pt x="53081" y="692359"/>
                  <a:pt x="86214" y="701237"/>
                </a:cubicBezTo>
                <a:lnTo>
                  <a:pt x="395057" y="783991"/>
                </a:lnTo>
                <a:lnTo>
                  <a:pt x="395057" y="451368"/>
                </a:lnTo>
                <a:lnTo>
                  <a:pt x="399732" y="428212"/>
                </a:lnTo>
                <a:lnTo>
                  <a:pt x="399405" y="416367"/>
                </a:lnTo>
                <a:cubicBezTo>
                  <a:pt x="402206" y="399595"/>
                  <a:pt x="408341" y="383095"/>
                  <a:pt x="418027" y="367836"/>
                </a:cubicBezTo>
                <a:lnTo>
                  <a:pt x="418027" y="367837"/>
                </a:lnTo>
                <a:cubicBezTo>
                  <a:pt x="456771" y="306799"/>
                  <a:pt x="537661" y="288727"/>
                  <a:pt x="598699" y="327472"/>
                </a:cubicBezTo>
                <a:lnTo>
                  <a:pt x="939033" y="543503"/>
                </a:lnTo>
                <a:cubicBezTo>
                  <a:pt x="984811" y="572561"/>
                  <a:pt x="1006421" y="625327"/>
                  <a:pt x="998020" y="675643"/>
                </a:cubicBezTo>
                <a:lnTo>
                  <a:pt x="986454" y="705785"/>
                </a:lnTo>
                <a:lnTo>
                  <a:pt x="1000355" y="696413"/>
                </a:lnTo>
                <a:cubicBezTo>
                  <a:pt x="1027920" y="684754"/>
                  <a:pt x="1058225" y="678307"/>
                  <a:pt x="1090036" y="678307"/>
                </a:cubicBezTo>
                <a:cubicBezTo>
                  <a:pt x="1217281" y="678307"/>
                  <a:pt x="1320433" y="781460"/>
                  <a:pt x="1320433" y="908705"/>
                </a:cubicBezTo>
                <a:close/>
                <a:moveTo>
                  <a:pt x="1341315" y="0"/>
                </a:moveTo>
                <a:lnTo>
                  <a:pt x="1341315" y="169255"/>
                </a:lnTo>
                <a:lnTo>
                  <a:pt x="1303098" y="169255"/>
                </a:lnTo>
                <a:lnTo>
                  <a:pt x="1213207" y="63019"/>
                </a:lnTo>
                <a:lnTo>
                  <a:pt x="1213207" y="169255"/>
                </a:lnTo>
                <a:lnTo>
                  <a:pt x="1176373" y="169255"/>
                </a:lnTo>
                <a:lnTo>
                  <a:pt x="1176373" y="0"/>
                </a:lnTo>
                <a:lnTo>
                  <a:pt x="1211418" y="0"/>
                </a:lnTo>
                <a:lnTo>
                  <a:pt x="1304481" y="102813"/>
                </a:lnTo>
                <a:lnTo>
                  <a:pt x="1304481" y="0"/>
                </a:lnTo>
                <a:close/>
                <a:moveTo>
                  <a:pt x="1403982" y="315724"/>
                </a:moveTo>
                <a:lnTo>
                  <a:pt x="1403982" y="437859"/>
                </a:lnTo>
                <a:lnTo>
                  <a:pt x="1376404" y="437859"/>
                </a:lnTo>
                <a:lnTo>
                  <a:pt x="1311539" y="361199"/>
                </a:lnTo>
                <a:lnTo>
                  <a:pt x="1311539" y="437859"/>
                </a:lnTo>
                <a:lnTo>
                  <a:pt x="1284959" y="437859"/>
                </a:lnTo>
                <a:lnTo>
                  <a:pt x="1284959" y="315724"/>
                </a:lnTo>
                <a:lnTo>
                  <a:pt x="1310248" y="315724"/>
                </a:lnTo>
                <a:lnTo>
                  <a:pt x="1377403" y="389914"/>
                </a:lnTo>
                <a:lnTo>
                  <a:pt x="1377403" y="315724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round/>
            <a:headEnd/>
            <a:tailEnd/>
          </a:ln>
          <a:effectLst/>
          <a:extLst/>
        </p:spPr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grpSp>
        <p:nvGrpSpPr>
          <p:cNvPr id="53" name="グループ化 52"/>
          <p:cNvGrpSpPr/>
          <p:nvPr/>
        </p:nvGrpSpPr>
        <p:grpSpPr>
          <a:xfrm>
            <a:off x="686323" y="857947"/>
            <a:ext cx="1152309" cy="1547953"/>
            <a:chOff x="8426159" y="5751455"/>
            <a:chExt cx="723367" cy="971737"/>
          </a:xfrm>
        </p:grpSpPr>
        <p:sp>
          <p:nvSpPr>
            <p:cNvPr id="54" name="角丸四角形 53"/>
            <p:cNvSpPr/>
            <p:nvPr/>
          </p:nvSpPr>
          <p:spPr bwMode="auto">
            <a:xfrm rot="16200000">
              <a:off x="8154784" y="6022830"/>
              <a:ext cx="603595" cy="60845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5" name="フリーフォーム 54"/>
            <p:cNvSpPr/>
            <p:nvPr/>
          </p:nvSpPr>
          <p:spPr bwMode="auto">
            <a:xfrm>
              <a:off x="8487003" y="6341280"/>
              <a:ext cx="662523" cy="381912"/>
            </a:xfrm>
            <a:custGeom>
              <a:avLst/>
              <a:gdLst>
                <a:gd name="connsiteX0" fmla="*/ 15035 w 662523"/>
                <a:gd name="connsiteY0" fmla="*/ 0 h 381912"/>
                <a:gd name="connsiteX1" fmla="*/ 647488 w 662523"/>
                <a:gd name="connsiteY1" fmla="*/ 0 h 381912"/>
                <a:gd name="connsiteX2" fmla="*/ 662523 w 662523"/>
                <a:gd name="connsiteY2" fmla="*/ 15035 h 381912"/>
                <a:gd name="connsiteX3" fmla="*/ 647488 w 662523"/>
                <a:gd name="connsiteY3" fmla="*/ 30070 h 381912"/>
                <a:gd name="connsiteX4" fmla="*/ 631331 w 662523"/>
                <a:gd name="connsiteY4" fmla="*/ 30070 h 381912"/>
                <a:gd name="connsiteX5" fmla="*/ 622048 w 662523"/>
                <a:gd name="connsiteY5" fmla="*/ 91250 h 381912"/>
                <a:gd name="connsiteX6" fmla="*/ 470687 w 662523"/>
                <a:gd name="connsiteY6" fmla="*/ 273561 h 381912"/>
                <a:gd name="connsiteX7" fmla="*/ 413949 w 662523"/>
                <a:gd name="connsiteY7" fmla="*/ 297717 h 381912"/>
                <a:gd name="connsiteX8" fmla="*/ 423434 w 662523"/>
                <a:gd name="connsiteY8" fmla="*/ 347035 h 381912"/>
                <a:gd name="connsiteX9" fmla="*/ 464231 w 662523"/>
                <a:gd name="connsiteY9" fmla="*/ 347035 h 381912"/>
                <a:gd name="connsiteX10" fmla="*/ 481670 w 662523"/>
                <a:gd name="connsiteY10" fmla="*/ 364474 h 381912"/>
                <a:gd name="connsiteX11" fmla="*/ 481669 w 662523"/>
                <a:gd name="connsiteY11" fmla="*/ 381912 h 381912"/>
                <a:gd name="connsiteX12" fmla="*/ 87324 w 662523"/>
                <a:gd name="connsiteY12" fmla="*/ 381912 h 381912"/>
                <a:gd name="connsiteX13" fmla="*/ 87324 w 662523"/>
                <a:gd name="connsiteY13" fmla="*/ 364474 h 381912"/>
                <a:gd name="connsiteX14" fmla="*/ 104763 w 662523"/>
                <a:gd name="connsiteY14" fmla="*/ 347035 h 381912"/>
                <a:gd name="connsiteX15" fmla="*/ 121106 w 662523"/>
                <a:gd name="connsiteY15" fmla="*/ 347035 h 381912"/>
                <a:gd name="connsiteX16" fmla="*/ 135694 w 662523"/>
                <a:gd name="connsiteY16" fmla="*/ 271183 h 381912"/>
                <a:gd name="connsiteX17" fmla="*/ 116438 w 662523"/>
                <a:gd name="connsiteY17" fmla="*/ 259681 h 381912"/>
                <a:gd name="connsiteX18" fmla="*/ 25409 w 662523"/>
                <a:gd name="connsiteY18" fmla="*/ 101739 h 381912"/>
                <a:gd name="connsiteX19" fmla="*/ 28586 w 662523"/>
                <a:gd name="connsiteY19" fmla="*/ 30070 h 381912"/>
                <a:gd name="connsiteX20" fmla="*/ 15035 w 662523"/>
                <a:gd name="connsiteY20" fmla="*/ 30070 h 381912"/>
                <a:gd name="connsiteX21" fmla="*/ 0 w 662523"/>
                <a:gd name="connsiteY21" fmla="*/ 15035 h 381912"/>
                <a:gd name="connsiteX22" fmla="*/ 15035 w 662523"/>
                <a:gd name="connsiteY22" fmla="*/ 0 h 381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662523" h="381912">
                  <a:moveTo>
                    <a:pt x="15035" y="0"/>
                  </a:moveTo>
                  <a:lnTo>
                    <a:pt x="647488" y="0"/>
                  </a:lnTo>
                  <a:cubicBezTo>
                    <a:pt x="655792" y="0"/>
                    <a:pt x="662523" y="6731"/>
                    <a:pt x="662523" y="15035"/>
                  </a:cubicBezTo>
                  <a:cubicBezTo>
                    <a:pt x="662523" y="23339"/>
                    <a:pt x="655792" y="30070"/>
                    <a:pt x="647488" y="30070"/>
                  </a:cubicBezTo>
                  <a:lnTo>
                    <a:pt x="631331" y="30070"/>
                  </a:lnTo>
                  <a:lnTo>
                    <a:pt x="622048" y="91250"/>
                  </a:lnTo>
                  <a:cubicBezTo>
                    <a:pt x="599681" y="164819"/>
                    <a:pt x="545690" y="231188"/>
                    <a:pt x="470687" y="273561"/>
                  </a:cubicBezTo>
                  <a:lnTo>
                    <a:pt x="413949" y="297717"/>
                  </a:lnTo>
                  <a:lnTo>
                    <a:pt x="423434" y="347035"/>
                  </a:lnTo>
                  <a:lnTo>
                    <a:pt x="464231" y="347035"/>
                  </a:lnTo>
                  <a:cubicBezTo>
                    <a:pt x="473862" y="347035"/>
                    <a:pt x="481670" y="354843"/>
                    <a:pt x="481670" y="364474"/>
                  </a:cubicBezTo>
                  <a:cubicBezTo>
                    <a:pt x="481670" y="370287"/>
                    <a:pt x="481669" y="376099"/>
                    <a:pt x="481669" y="381912"/>
                  </a:cubicBezTo>
                  <a:lnTo>
                    <a:pt x="87324" y="381912"/>
                  </a:lnTo>
                  <a:lnTo>
                    <a:pt x="87324" y="364474"/>
                  </a:lnTo>
                  <a:cubicBezTo>
                    <a:pt x="87324" y="354843"/>
                    <a:pt x="95132" y="347035"/>
                    <a:pt x="104763" y="347035"/>
                  </a:cubicBezTo>
                  <a:lnTo>
                    <a:pt x="121106" y="347035"/>
                  </a:lnTo>
                  <a:lnTo>
                    <a:pt x="135694" y="271183"/>
                  </a:lnTo>
                  <a:lnTo>
                    <a:pt x="116438" y="259681"/>
                  </a:lnTo>
                  <a:cubicBezTo>
                    <a:pt x="65620" y="219927"/>
                    <a:pt x="33543" y="163939"/>
                    <a:pt x="25409" y="101739"/>
                  </a:cubicBezTo>
                  <a:lnTo>
                    <a:pt x="28586" y="30070"/>
                  </a:lnTo>
                  <a:lnTo>
                    <a:pt x="15035" y="30070"/>
                  </a:lnTo>
                  <a:cubicBezTo>
                    <a:pt x="6731" y="30070"/>
                    <a:pt x="0" y="23339"/>
                    <a:pt x="0" y="15035"/>
                  </a:cubicBezTo>
                  <a:cubicBezTo>
                    <a:pt x="0" y="6731"/>
                    <a:pt x="6731" y="0"/>
                    <a:pt x="15035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sp>
        <p:nvSpPr>
          <p:cNvPr id="56" name="フリーフォーム 55"/>
          <p:cNvSpPr/>
          <p:nvPr/>
        </p:nvSpPr>
        <p:spPr bwMode="auto">
          <a:xfrm rot="16200000">
            <a:off x="540331" y="4989201"/>
            <a:ext cx="1443683" cy="1261361"/>
          </a:xfrm>
          <a:custGeom>
            <a:avLst/>
            <a:gdLst>
              <a:gd name="connsiteX0" fmla="*/ 381912 w 1443683"/>
              <a:gd name="connsiteY0" fmla="*/ 75879 h 1261361"/>
              <a:gd name="connsiteX1" fmla="*/ 381912 w 1443683"/>
              <a:gd name="connsiteY1" fmla="*/ 708332 h 1261361"/>
              <a:gd name="connsiteX2" fmla="*/ 366877 w 1443683"/>
              <a:gd name="connsiteY2" fmla="*/ 723367 h 1261361"/>
              <a:gd name="connsiteX3" fmla="*/ 351842 w 1443683"/>
              <a:gd name="connsiteY3" fmla="*/ 708332 h 1261361"/>
              <a:gd name="connsiteX4" fmla="*/ 351842 w 1443683"/>
              <a:gd name="connsiteY4" fmla="*/ 692175 h 1261361"/>
              <a:gd name="connsiteX5" fmla="*/ 290662 w 1443683"/>
              <a:gd name="connsiteY5" fmla="*/ 682892 h 1261361"/>
              <a:gd name="connsiteX6" fmla="*/ 108351 w 1443683"/>
              <a:gd name="connsiteY6" fmla="*/ 531531 h 1261361"/>
              <a:gd name="connsiteX7" fmla="*/ 84195 w 1443683"/>
              <a:gd name="connsiteY7" fmla="*/ 474793 h 1261361"/>
              <a:gd name="connsiteX8" fmla="*/ 34877 w 1443683"/>
              <a:gd name="connsiteY8" fmla="*/ 484278 h 1261361"/>
              <a:gd name="connsiteX9" fmla="*/ 34877 w 1443683"/>
              <a:gd name="connsiteY9" fmla="*/ 525075 h 1261361"/>
              <a:gd name="connsiteX10" fmla="*/ 17438 w 1443683"/>
              <a:gd name="connsiteY10" fmla="*/ 542514 h 1261361"/>
              <a:gd name="connsiteX11" fmla="*/ 0 w 1443683"/>
              <a:gd name="connsiteY11" fmla="*/ 542513 h 1261361"/>
              <a:gd name="connsiteX12" fmla="*/ 0 w 1443683"/>
              <a:gd name="connsiteY12" fmla="*/ 148168 h 1261361"/>
              <a:gd name="connsiteX13" fmla="*/ 17438 w 1443683"/>
              <a:gd name="connsiteY13" fmla="*/ 148168 h 1261361"/>
              <a:gd name="connsiteX14" fmla="*/ 34877 w 1443683"/>
              <a:gd name="connsiteY14" fmla="*/ 165607 h 1261361"/>
              <a:gd name="connsiteX15" fmla="*/ 34877 w 1443683"/>
              <a:gd name="connsiteY15" fmla="*/ 181950 h 1261361"/>
              <a:gd name="connsiteX16" fmla="*/ 110729 w 1443683"/>
              <a:gd name="connsiteY16" fmla="*/ 196538 h 1261361"/>
              <a:gd name="connsiteX17" fmla="*/ 122231 w 1443683"/>
              <a:gd name="connsiteY17" fmla="*/ 177282 h 1261361"/>
              <a:gd name="connsiteX18" fmla="*/ 280173 w 1443683"/>
              <a:gd name="connsiteY18" fmla="*/ 86253 h 1261361"/>
              <a:gd name="connsiteX19" fmla="*/ 351842 w 1443683"/>
              <a:gd name="connsiteY19" fmla="*/ 89430 h 1261361"/>
              <a:gd name="connsiteX20" fmla="*/ 351842 w 1443683"/>
              <a:gd name="connsiteY20" fmla="*/ 75879 h 1261361"/>
              <a:gd name="connsiteX21" fmla="*/ 366877 w 1443683"/>
              <a:gd name="connsiteY21" fmla="*/ 60844 h 1261361"/>
              <a:gd name="connsiteX22" fmla="*/ 381912 w 1443683"/>
              <a:gd name="connsiteY22" fmla="*/ 75879 h 1261361"/>
              <a:gd name="connsiteX23" fmla="*/ 971738 w 1443683"/>
              <a:gd name="connsiteY23" fmla="*/ 30423 h 1261361"/>
              <a:gd name="connsiteX24" fmla="*/ 971737 w 1443683"/>
              <a:gd name="connsiteY24" fmla="*/ 30423 h 1261361"/>
              <a:gd name="connsiteX25" fmla="*/ 941314 w 1443683"/>
              <a:gd name="connsiteY25" fmla="*/ 60846 h 1261361"/>
              <a:gd name="connsiteX26" fmla="*/ 398565 w 1443683"/>
              <a:gd name="connsiteY26" fmla="*/ 60845 h 1261361"/>
              <a:gd name="connsiteX27" fmla="*/ 377053 w 1443683"/>
              <a:gd name="connsiteY27" fmla="*/ 51934 h 1261361"/>
              <a:gd name="connsiteX28" fmla="*/ 368142 w 1443683"/>
              <a:gd name="connsiteY28" fmla="*/ 30423 h 1261361"/>
              <a:gd name="connsiteX29" fmla="*/ 377053 w 1443683"/>
              <a:gd name="connsiteY29" fmla="*/ 8911 h 1261361"/>
              <a:gd name="connsiteX30" fmla="*/ 398565 w 1443683"/>
              <a:gd name="connsiteY30" fmla="*/ 0 h 1261361"/>
              <a:gd name="connsiteX31" fmla="*/ 941315 w 1443683"/>
              <a:gd name="connsiteY31" fmla="*/ 0 h 1261361"/>
              <a:gd name="connsiteX32" fmla="*/ 971738 w 1443683"/>
              <a:gd name="connsiteY32" fmla="*/ 30423 h 1261361"/>
              <a:gd name="connsiteX33" fmla="*/ 1443683 w 1443683"/>
              <a:gd name="connsiteY33" fmla="*/ 744685 h 1261361"/>
              <a:gd name="connsiteX34" fmla="*/ 1213286 w 1443683"/>
              <a:gd name="connsiteY34" fmla="*/ 975083 h 1261361"/>
              <a:gd name="connsiteX35" fmla="*/ 982889 w 1443683"/>
              <a:gd name="connsiteY35" fmla="*/ 744685 h 1261361"/>
              <a:gd name="connsiteX36" fmla="*/ 987570 w 1443683"/>
              <a:gd name="connsiteY36" fmla="*/ 698252 h 1261361"/>
              <a:gd name="connsiteX37" fmla="*/ 988644 w 1443683"/>
              <a:gd name="connsiteY37" fmla="*/ 694791 h 1261361"/>
              <a:gd name="connsiteX38" fmla="*/ 986421 w 1443683"/>
              <a:gd name="connsiteY38" fmla="*/ 696616 h 1261361"/>
              <a:gd name="connsiteX39" fmla="*/ 983789 w 1443683"/>
              <a:gd name="connsiteY39" fmla="*/ 701341 h 1261361"/>
              <a:gd name="connsiteX40" fmla="*/ 771107 w 1443683"/>
              <a:gd name="connsiteY40" fmla="*/ 869822 h 1261361"/>
              <a:gd name="connsiteX41" fmla="*/ 821505 w 1443683"/>
              <a:gd name="connsiteY41" fmla="*/ 1029531 h 1261361"/>
              <a:gd name="connsiteX42" fmla="*/ 827270 w 1443683"/>
              <a:gd name="connsiteY42" fmla="*/ 1023532 h 1261361"/>
              <a:gd name="connsiteX43" fmla="*/ 837270 w 1443683"/>
              <a:gd name="connsiteY43" fmla="*/ 1001190 h 1261361"/>
              <a:gd name="connsiteX44" fmla="*/ 822959 w 1443683"/>
              <a:gd name="connsiteY44" fmla="*/ 928736 h 1261361"/>
              <a:gd name="connsiteX45" fmla="*/ 831274 w 1443683"/>
              <a:gd name="connsiteY45" fmla="*/ 921438 h 1261361"/>
              <a:gd name="connsiteX46" fmla="*/ 1014822 w 1443683"/>
              <a:gd name="connsiteY46" fmla="*/ 970619 h 1261361"/>
              <a:gd name="connsiteX47" fmla="*/ 1034801 w 1443683"/>
              <a:gd name="connsiteY47" fmla="*/ 1054119 h 1261361"/>
              <a:gd name="connsiteX48" fmla="*/ 984112 w 1443683"/>
              <a:gd name="connsiteY48" fmla="*/ 1117095 h 1261361"/>
              <a:gd name="connsiteX49" fmla="*/ 983767 w 1443683"/>
              <a:gd name="connsiteY49" fmla="*/ 1118381 h 1261361"/>
              <a:gd name="connsiteX50" fmla="*/ 996178 w 1443683"/>
              <a:gd name="connsiteY50" fmla="*/ 1198264 h 1261361"/>
              <a:gd name="connsiteX51" fmla="*/ 937125 w 1443683"/>
              <a:gd name="connsiteY51" fmla="*/ 1260587 h 1261361"/>
              <a:gd name="connsiteX52" fmla="*/ 753617 w 1443683"/>
              <a:gd name="connsiteY52" fmla="*/ 1213331 h 1261361"/>
              <a:gd name="connsiteX53" fmla="*/ 754324 w 1443683"/>
              <a:gd name="connsiteY53" fmla="*/ 1201459 h 1261361"/>
              <a:gd name="connsiteX54" fmla="*/ 798646 w 1443683"/>
              <a:gd name="connsiteY54" fmla="*/ 1145336 h 1261361"/>
              <a:gd name="connsiteX55" fmla="*/ 800917 w 1443683"/>
              <a:gd name="connsiteY55" fmla="*/ 1120672 h 1261361"/>
              <a:gd name="connsiteX56" fmla="*/ 796566 w 1443683"/>
              <a:gd name="connsiteY56" fmla="*/ 1104117 h 1261361"/>
              <a:gd name="connsiteX57" fmla="*/ 792660 w 1443683"/>
              <a:gd name="connsiteY57" fmla="*/ 1106275 h 1261361"/>
              <a:gd name="connsiteX58" fmla="*/ 729175 w 1443683"/>
              <a:gd name="connsiteY58" fmla="*/ 1073246 h 1261361"/>
              <a:gd name="connsiteX59" fmla="*/ 665099 w 1443683"/>
              <a:gd name="connsiteY59" fmla="*/ 870193 h 1261361"/>
              <a:gd name="connsiteX60" fmla="*/ 666935 w 1443683"/>
              <a:gd name="connsiteY60" fmla="*/ 849157 h 1261361"/>
              <a:gd name="connsiteX61" fmla="*/ 665305 w 1443683"/>
              <a:gd name="connsiteY61" fmla="*/ 843431 h 1261361"/>
              <a:gd name="connsiteX62" fmla="*/ 667830 w 1443683"/>
              <a:gd name="connsiteY62" fmla="*/ 838897 h 1261361"/>
              <a:gd name="connsiteX63" fmla="*/ 668466 w 1443683"/>
              <a:gd name="connsiteY63" fmla="*/ 831610 h 1261361"/>
              <a:gd name="connsiteX64" fmla="*/ 679881 w 1443683"/>
              <a:gd name="connsiteY64" fmla="*/ 817257 h 1261361"/>
              <a:gd name="connsiteX65" fmla="*/ 684149 w 1443683"/>
              <a:gd name="connsiteY65" fmla="*/ 809594 h 1261361"/>
              <a:gd name="connsiteX66" fmla="*/ 815472 w 1443683"/>
              <a:gd name="connsiteY66" fmla="*/ 705564 h 1261361"/>
              <a:gd name="connsiteX67" fmla="*/ 554991 w 1443683"/>
              <a:gd name="connsiteY67" fmla="*/ 627748 h 1261361"/>
              <a:gd name="connsiteX68" fmla="*/ 554991 w 1443683"/>
              <a:gd name="connsiteY68" fmla="*/ 850523 h 1261361"/>
              <a:gd name="connsiteX69" fmla="*/ 475024 w 1443683"/>
              <a:gd name="connsiteY69" fmla="*/ 930490 h 1261361"/>
              <a:gd name="connsiteX70" fmla="*/ 463029 w 1443683"/>
              <a:gd name="connsiteY70" fmla="*/ 928068 h 1261361"/>
              <a:gd name="connsiteX71" fmla="*/ 449702 w 1443683"/>
              <a:gd name="connsiteY71" fmla="*/ 927233 h 1261361"/>
              <a:gd name="connsiteX72" fmla="*/ 54064 w 1443683"/>
              <a:gd name="connsiteY72" fmla="*/ 821222 h 1261361"/>
              <a:gd name="connsiteX73" fmla="*/ 10146 w 1443683"/>
              <a:gd name="connsiteY73" fmla="*/ 745155 h 1261361"/>
              <a:gd name="connsiteX74" fmla="*/ 86214 w 1443683"/>
              <a:gd name="connsiteY74" fmla="*/ 701237 h 1261361"/>
              <a:gd name="connsiteX75" fmla="*/ 395057 w 1443683"/>
              <a:gd name="connsiteY75" fmla="*/ 783991 h 1261361"/>
              <a:gd name="connsiteX76" fmla="*/ 395057 w 1443683"/>
              <a:gd name="connsiteY76" fmla="*/ 511308 h 1261361"/>
              <a:gd name="connsiteX77" fmla="*/ 389962 w 1443683"/>
              <a:gd name="connsiteY77" fmla="*/ 495005 h 1261361"/>
              <a:gd name="connsiteX78" fmla="*/ 394690 w 1443683"/>
              <a:gd name="connsiteY78" fmla="*/ 443239 h 1261361"/>
              <a:gd name="connsiteX79" fmla="*/ 394691 w 1443683"/>
              <a:gd name="connsiteY79" fmla="*/ 443241 h 1261361"/>
              <a:gd name="connsiteX80" fmla="*/ 397923 w 1443683"/>
              <a:gd name="connsiteY80" fmla="*/ 437175 h 1261361"/>
              <a:gd name="connsiteX81" fmla="*/ 401341 w 1443683"/>
              <a:gd name="connsiteY81" fmla="*/ 420241 h 1261361"/>
              <a:gd name="connsiteX82" fmla="*/ 418479 w 1443683"/>
              <a:gd name="connsiteY82" fmla="*/ 394823 h 1261361"/>
              <a:gd name="connsiteX83" fmla="*/ 439477 w 1443683"/>
              <a:gd name="connsiteY83" fmla="*/ 380665 h 1261361"/>
              <a:gd name="connsiteX84" fmla="*/ 457923 w 1443683"/>
              <a:gd name="connsiteY84" fmla="*/ 365526 h 1261361"/>
              <a:gd name="connsiteX85" fmla="*/ 557587 w 1443683"/>
              <a:gd name="connsiteY85" fmla="*/ 355284 h 1261361"/>
              <a:gd name="connsiteX86" fmla="*/ 943829 w 1443683"/>
              <a:gd name="connsiteY86" fmla="*/ 470669 h 1261361"/>
              <a:gd name="connsiteX87" fmla="*/ 1036515 w 1443683"/>
              <a:gd name="connsiteY87" fmla="*/ 581799 h 1261361"/>
              <a:gd name="connsiteX88" fmla="*/ 1034347 w 1443683"/>
              <a:gd name="connsiteY88" fmla="*/ 605536 h 1261361"/>
              <a:gd name="connsiteX89" fmla="*/ 1050371 w 1443683"/>
              <a:gd name="connsiteY89" fmla="*/ 581769 h 1261361"/>
              <a:gd name="connsiteX90" fmla="*/ 1213286 w 1443683"/>
              <a:gd name="connsiteY90" fmla="*/ 514287 h 1261361"/>
              <a:gd name="connsiteX91" fmla="*/ 1443683 w 1443683"/>
              <a:gd name="connsiteY91" fmla="*/ 744685 h 12613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</a:cxnLst>
            <a:rect l="l" t="t" r="r" b="b"/>
            <a:pathLst>
              <a:path w="1443683" h="1261361">
                <a:moveTo>
                  <a:pt x="381912" y="75879"/>
                </a:moveTo>
                <a:lnTo>
                  <a:pt x="381912" y="708332"/>
                </a:lnTo>
                <a:cubicBezTo>
                  <a:pt x="381912" y="716636"/>
                  <a:pt x="375181" y="723367"/>
                  <a:pt x="366877" y="723367"/>
                </a:cubicBezTo>
                <a:cubicBezTo>
                  <a:pt x="358573" y="723367"/>
                  <a:pt x="351842" y="716636"/>
                  <a:pt x="351842" y="708332"/>
                </a:cubicBezTo>
                <a:lnTo>
                  <a:pt x="351842" y="692175"/>
                </a:lnTo>
                <a:lnTo>
                  <a:pt x="290662" y="682892"/>
                </a:lnTo>
                <a:cubicBezTo>
                  <a:pt x="217093" y="660525"/>
                  <a:pt x="150724" y="606534"/>
                  <a:pt x="108351" y="531531"/>
                </a:cubicBezTo>
                <a:lnTo>
                  <a:pt x="84195" y="474793"/>
                </a:lnTo>
                <a:lnTo>
                  <a:pt x="34877" y="484278"/>
                </a:lnTo>
                <a:lnTo>
                  <a:pt x="34877" y="525075"/>
                </a:lnTo>
                <a:cubicBezTo>
                  <a:pt x="34877" y="534706"/>
                  <a:pt x="27069" y="542514"/>
                  <a:pt x="17438" y="542514"/>
                </a:cubicBezTo>
                <a:cubicBezTo>
                  <a:pt x="11625" y="542514"/>
                  <a:pt x="5813" y="542513"/>
                  <a:pt x="0" y="542513"/>
                </a:cubicBezTo>
                <a:lnTo>
                  <a:pt x="0" y="148168"/>
                </a:lnTo>
                <a:lnTo>
                  <a:pt x="17438" y="148168"/>
                </a:lnTo>
                <a:cubicBezTo>
                  <a:pt x="27069" y="148168"/>
                  <a:pt x="34877" y="155976"/>
                  <a:pt x="34877" y="165607"/>
                </a:cubicBezTo>
                <a:lnTo>
                  <a:pt x="34877" y="181950"/>
                </a:lnTo>
                <a:lnTo>
                  <a:pt x="110729" y="196538"/>
                </a:lnTo>
                <a:lnTo>
                  <a:pt x="122231" y="177282"/>
                </a:lnTo>
                <a:cubicBezTo>
                  <a:pt x="161985" y="126464"/>
                  <a:pt x="217973" y="94387"/>
                  <a:pt x="280173" y="86253"/>
                </a:cubicBezTo>
                <a:lnTo>
                  <a:pt x="351842" y="89430"/>
                </a:lnTo>
                <a:lnTo>
                  <a:pt x="351842" y="75879"/>
                </a:lnTo>
                <a:cubicBezTo>
                  <a:pt x="351842" y="67575"/>
                  <a:pt x="358573" y="60844"/>
                  <a:pt x="366877" y="60844"/>
                </a:cubicBezTo>
                <a:cubicBezTo>
                  <a:pt x="375181" y="60844"/>
                  <a:pt x="381912" y="67575"/>
                  <a:pt x="381912" y="75879"/>
                </a:cubicBezTo>
                <a:close/>
                <a:moveTo>
                  <a:pt x="971738" y="30423"/>
                </a:moveTo>
                <a:lnTo>
                  <a:pt x="971737" y="30423"/>
                </a:lnTo>
                <a:cubicBezTo>
                  <a:pt x="971737" y="47225"/>
                  <a:pt x="958116" y="60846"/>
                  <a:pt x="941314" y="60846"/>
                </a:cubicBezTo>
                <a:lnTo>
                  <a:pt x="398565" y="60845"/>
                </a:lnTo>
                <a:cubicBezTo>
                  <a:pt x="390164" y="60845"/>
                  <a:pt x="382559" y="57440"/>
                  <a:pt x="377053" y="51934"/>
                </a:cubicBezTo>
                <a:lnTo>
                  <a:pt x="368142" y="30423"/>
                </a:lnTo>
                <a:lnTo>
                  <a:pt x="377053" y="8911"/>
                </a:lnTo>
                <a:cubicBezTo>
                  <a:pt x="382559" y="3405"/>
                  <a:pt x="390164" y="0"/>
                  <a:pt x="398565" y="0"/>
                </a:cubicBezTo>
                <a:lnTo>
                  <a:pt x="941315" y="0"/>
                </a:lnTo>
                <a:cubicBezTo>
                  <a:pt x="958117" y="0"/>
                  <a:pt x="971738" y="13621"/>
                  <a:pt x="971738" y="30423"/>
                </a:cubicBezTo>
                <a:close/>
                <a:moveTo>
                  <a:pt x="1443683" y="744685"/>
                </a:moveTo>
                <a:cubicBezTo>
                  <a:pt x="1443683" y="871930"/>
                  <a:pt x="1340531" y="975083"/>
                  <a:pt x="1213286" y="975083"/>
                </a:cubicBezTo>
                <a:cubicBezTo>
                  <a:pt x="1086041" y="975083"/>
                  <a:pt x="982889" y="871930"/>
                  <a:pt x="982889" y="744685"/>
                </a:cubicBezTo>
                <a:cubicBezTo>
                  <a:pt x="982889" y="728779"/>
                  <a:pt x="984501" y="713250"/>
                  <a:pt x="987570" y="698252"/>
                </a:cubicBezTo>
                <a:lnTo>
                  <a:pt x="988644" y="694791"/>
                </a:lnTo>
                <a:lnTo>
                  <a:pt x="986421" y="696616"/>
                </a:lnTo>
                <a:lnTo>
                  <a:pt x="983789" y="701341"/>
                </a:lnTo>
                <a:lnTo>
                  <a:pt x="771107" y="869822"/>
                </a:lnTo>
                <a:lnTo>
                  <a:pt x="821505" y="1029531"/>
                </a:lnTo>
                <a:lnTo>
                  <a:pt x="827270" y="1023532"/>
                </a:lnTo>
                <a:cubicBezTo>
                  <a:pt x="831474" y="1017449"/>
                  <a:pt x="834963" y="1010120"/>
                  <a:pt x="837270" y="1001190"/>
                </a:cubicBezTo>
                <a:cubicBezTo>
                  <a:pt x="843971" y="980267"/>
                  <a:pt x="826289" y="942653"/>
                  <a:pt x="822959" y="928736"/>
                </a:cubicBezTo>
                <a:cubicBezTo>
                  <a:pt x="824803" y="928655"/>
                  <a:pt x="825549" y="926279"/>
                  <a:pt x="831274" y="921438"/>
                </a:cubicBezTo>
                <a:lnTo>
                  <a:pt x="1014822" y="970619"/>
                </a:lnTo>
                <a:cubicBezTo>
                  <a:pt x="1036654" y="976469"/>
                  <a:pt x="1045589" y="1013857"/>
                  <a:pt x="1034801" y="1054119"/>
                </a:cubicBezTo>
                <a:cubicBezTo>
                  <a:pt x="1025362" y="1089348"/>
                  <a:pt x="1003944" y="1115121"/>
                  <a:pt x="984112" y="1117095"/>
                </a:cubicBezTo>
                <a:lnTo>
                  <a:pt x="983767" y="1118381"/>
                </a:lnTo>
                <a:cubicBezTo>
                  <a:pt x="999956" y="1130006"/>
                  <a:pt x="1005617" y="1163035"/>
                  <a:pt x="996178" y="1198264"/>
                </a:cubicBezTo>
                <a:cubicBezTo>
                  <a:pt x="985390" y="1238526"/>
                  <a:pt x="958957" y="1266437"/>
                  <a:pt x="937125" y="1260587"/>
                </a:cubicBezTo>
                <a:lnTo>
                  <a:pt x="753617" y="1213331"/>
                </a:lnTo>
                <a:cubicBezTo>
                  <a:pt x="753787" y="1209292"/>
                  <a:pt x="754072" y="1208511"/>
                  <a:pt x="754324" y="1201459"/>
                </a:cubicBezTo>
                <a:cubicBezTo>
                  <a:pt x="770593" y="1190560"/>
                  <a:pt x="789272" y="1182677"/>
                  <a:pt x="798646" y="1145336"/>
                </a:cubicBezTo>
                <a:cubicBezTo>
                  <a:pt x="800990" y="1136001"/>
                  <a:pt x="801558" y="1127862"/>
                  <a:pt x="800917" y="1120672"/>
                </a:cubicBezTo>
                <a:lnTo>
                  <a:pt x="796566" y="1104117"/>
                </a:lnTo>
                <a:lnTo>
                  <a:pt x="792660" y="1106275"/>
                </a:lnTo>
                <a:cubicBezTo>
                  <a:pt x="766009" y="1114686"/>
                  <a:pt x="737585" y="1099898"/>
                  <a:pt x="729175" y="1073246"/>
                </a:cubicBezTo>
                <a:lnTo>
                  <a:pt x="665099" y="870193"/>
                </a:lnTo>
                <a:lnTo>
                  <a:pt x="666935" y="849157"/>
                </a:lnTo>
                <a:lnTo>
                  <a:pt x="665305" y="843431"/>
                </a:lnTo>
                <a:lnTo>
                  <a:pt x="667830" y="838897"/>
                </a:lnTo>
                <a:lnTo>
                  <a:pt x="668466" y="831610"/>
                </a:lnTo>
                <a:lnTo>
                  <a:pt x="679881" y="817257"/>
                </a:lnTo>
                <a:lnTo>
                  <a:pt x="684149" y="809594"/>
                </a:lnTo>
                <a:lnTo>
                  <a:pt x="815472" y="705564"/>
                </a:lnTo>
                <a:lnTo>
                  <a:pt x="554991" y="627748"/>
                </a:lnTo>
                <a:lnTo>
                  <a:pt x="554991" y="850523"/>
                </a:lnTo>
                <a:cubicBezTo>
                  <a:pt x="554991" y="894688"/>
                  <a:pt x="519189" y="930490"/>
                  <a:pt x="475024" y="930490"/>
                </a:cubicBezTo>
                <a:lnTo>
                  <a:pt x="463029" y="928068"/>
                </a:lnTo>
                <a:lnTo>
                  <a:pt x="449702" y="927233"/>
                </a:lnTo>
                <a:lnTo>
                  <a:pt x="54064" y="821222"/>
                </a:lnTo>
                <a:cubicBezTo>
                  <a:pt x="20931" y="812344"/>
                  <a:pt x="1268" y="778288"/>
                  <a:pt x="10146" y="745155"/>
                </a:cubicBezTo>
                <a:cubicBezTo>
                  <a:pt x="19024" y="712021"/>
                  <a:pt x="53081" y="692359"/>
                  <a:pt x="86214" y="701237"/>
                </a:cubicBezTo>
                <a:lnTo>
                  <a:pt x="395057" y="783991"/>
                </a:lnTo>
                <a:lnTo>
                  <a:pt x="395057" y="511308"/>
                </a:lnTo>
                <a:lnTo>
                  <a:pt x="389962" y="495005"/>
                </a:lnTo>
                <a:cubicBezTo>
                  <a:pt x="388098" y="478103"/>
                  <a:pt x="389517" y="460557"/>
                  <a:pt x="394690" y="443239"/>
                </a:cubicBezTo>
                <a:lnTo>
                  <a:pt x="394691" y="443241"/>
                </a:lnTo>
                <a:lnTo>
                  <a:pt x="397923" y="437175"/>
                </a:lnTo>
                <a:lnTo>
                  <a:pt x="401341" y="420241"/>
                </a:lnTo>
                <a:cubicBezTo>
                  <a:pt x="405388" y="410674"/>
                  <a:pt x="411243" y="402058"/>
                  <a:pt x="418479" y="394823"/>
                </a:cubicBezTo>
                <a:lnTo>
                  <a:pt x="439477" y="380665"/>
                </a:lnTo>
                <a:lnTo>
                  <a:pt x="457923" y="365526"/>
                </a:lnTo>
                <a:cubicBezTo>
                  <a:pt x="487401" y="349609"/>
                  <a:pt x="522952" y="344937"/>
                  <a:pt x="557587" y="355284"/>
                </a:cubicBezTo>
                <a:lnTo>
                  <a:pt x="943829" y="470669"/>
                </a:lnTo>
                <a:cubicBezTo>
                  <a:pt x="995783" y="486190"/>
                  <a:pt x="1030922" y="531093"/>
                  <a:pt x="1036515" y="581799"/>
                </a:cubicBezTo>
                <a:lnTo>
                  <a:pt x="1034347" y="605536"/>
                </a:lnTo>
                <a:lnTo>
                  <a:pt x="1050371" y="581769"/>
                </a:lnTo>
                <a:cubicBezTo>
                  <a:pt x="1092064" y="540075"/>
                  <a:pt x="1149664" y="514287"/>
                  <a:pt x="1213286" y="514287"/>
                </a:cubicBezTo>
                <a:cubicBezTo>
                  <a:pt x="1340531" y="514287"/>
                  <a:pt x="1443683" y="617440"/>
                  <a:pt x="1443683" y="744685"/>
                </a:cubicBezTo>
                <a:close/>
              </a:path>
            </a:pathLst>
          </a:custGeom>
          <a:solidFill>
            <a:schemeClr val="tx1"/>
          </a:solidFill>
          <a:ln w="9525">
            <a:noFill/>
            <a:round/>
            <a:headEnd/>
            <a:tailEnd/>
          </a:ln>
          <a:effectLst/>
          <a:extLst/>
        </p:spPr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grpSp>
        <p:nvGrpSpPr>
          <p:cNvPr id="166" name="グループ化 165"/>
          <p:cNvGrpSpPr/>
          <p:nvPr/>
        </p:nvGrpSpPr>
        <p:grpSpPr>
          <a:xfrm>
            <a:off x="723771" y="2907289"/>
            <a:ext cx="1228089" cy="1443683"/>
            <a:chOff x="723771" y="2907289"/>
            <a:chExt cx="1228089" cy="1443683"/>
          </a:xfrm>
        </p:grpSpPr>
        <p:sp>
          <p:nvSpPr>
            <p:cNvPr id="67" name="角丸四角形 66"/>
            <p:cNvSpPr/>
            <p:nvPr/>
          </p:nvSpPr>
          <p:spPr bwMode="auto">
            <a:xfrm rot="16200000">
              <a:off x="452396" y="3650610"/>
              <a:ext cx="603595" cy="60845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8" name="円/楕円 144"/>
            <p:cNvSpPr/>
            <p:nvPr/>
          </p:nvSpPr>
          <p:spPr bwMode="auto">
            <a:xfrm>
              <a:off x="1238058" y="2907289"/>
              <a:ext cx="460796" cy="460794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9" name="角丸四角形 68"/>
            <p:cNvSpPr/>
            <p:nvPr/>
          </p:nvSpPr>
          <p:spPr bwMode="auto">
            <a:xfrm rot="997973">
              <a:off x="1131270" y="3305275"/>
              <a:ext cx="261807" cy="664917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0" name="角丸四角形 69"/>
            <p:cNvSpPr/>
            <p:nvPr/>
          </p:nvSpPr>
          <p:spPr bwMode="auto">
            <a:xfrm>
              <a:off x="1095172" y="3795981"/>
              <a:ext cx="559089" cy="159934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1" name="角丸四角形 70"/>
            <p:cNvSpPr/>
            <p:nvPr/>
          </p:nvSpPr>
          <p:spPr bwMode="auto">
            <a:xfrm rot="17100000">
              <a:off x="1271100" y="4020905"/>
              <a:ext cx="533812" cy="124218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2" name="角丸四角形 71"/>
            <p:cNvSpPr/>
            <p:nvPr/>
          </p:nvSpPr>
          <p:spPr bwMode="auto">
            <a:xfrm rot="3096882">
              <a:off x="1277589" y="3466400"/>
              <a:ext cx="403299" cy="101206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3" name="角丸四角形 72"/>
            <p:cNvSpPr/>
            <p:nvPr/>
          </p:nvSpPr>
          <p:spPr bwMode="auto">
            <a:xfrm rot="20942623">
              <a:off x="1525168" y="3563960"/>
              <a:ext cx="314129" cy="101206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4" name="フリーフォーム 73"/>
            <p:cNvSpPr/>
            <p:nvPr/>
          </p:nvSpPr>
          <p:spPr bwMode="auto">
            <a:xfrm>
              <a:off x="784615" y="3969060"/>
              <a:ext cx="662523" cy="381912"/>
            </a:xfrm>
            <a:custGeom>
              <a:avLst/>
              <a:gdLst>
                <a:gd name="connsiteX0" fmla="*/ 15035 w 662523"/>
                <a:gd name="connsiteY0" fmla="*/ 0 h 381912"/>
                <a:gd name="connsiteX1" fmla="*/ 647488 w 662523"/>
                <a:gd name="connsiteY1" fmla="*/ 0 h 381912"/>
                <a:gd name="connsiteX2" fmla="*/ 662523 w 662523"/>
                <a:gd name="connsiteY2" fmla="*/ 15035 h 381912"/>
                <a:gd name="connsiteX3" fmla="*/ 647488 w 662523"/>
                <a:gd name="connsiteY3" fmla="*/ 30070 h 381912"/>
                <a:gd name="connsiteX4" fmla="*/ 631331 w 662523"/>
                <a:gd name="connsiteY4" fmla="*/ 30070 h 381912"/>
                <a:gd name="connsiteX5" fmla="*/ 622048 w 662523"/>
                <a:gd name="connsiteY5" fmla="*/ 91250 h 381912"/>
                <a:gd name="connsiteX6" fmla="*/ 470687 w 662523"/>
                <a:gd name="connsiteY6" fmla="*/ 273561 h 381912"/>
                <a:gd name="connsiteX7" fmla="*/ 413949 w 662523"/>
                <a:gd name="connsiteY7" fmla="*/ 297717 h 381912"/>
                <a:gd name="connsiteX8" fmla="*/ 423434 w 662523"/>
                <a:gd name="connsiteY8" fmla="*/ 347035 h 381912"/>
                <a:gd name="connsiteX9" fmla="*/ 464231 w 662523"/>
                <a:gd name="connsiteY9" fmla="*/ 347035 h 381912"/>
                <a:gd name="connsiteX10" fmla="*/ 481670 w 662523"/>
                <a:gd name="connsiteY10" fmla="*/ 364474 h 381912"/>
                <a:gd name="connsiteX11" fmla="*/ 481669 w 662523"/>
                <a:gd name="connsiteY11" fmla="*/ 381912 h 381912"/>
                <a:gd name="connsiteX12" fmla="*/ 87324 w 662523"/>
                <a:gd name="connsiteY12" fmla="*/ 381912 h 381912"/>
                <a:gd name="connsiteX13" fmla="*/ 87324 w 662523"/>
                <a:gd name="connsiteY13" fmla="*/ 364474 h 381912"/>
                <a:gd name="connsiteX14" fmla="*/ 104763 w 662523"/>
                <a:gd name="connsiteY14" fmla="*/ 347035 h 381912"/>
                <a:gd name="connsiteX15" fmla="*/ 121106 w 662523"/>
                <a:gd name="connsiteY15" fmla="*/ 347035 h 381912"/>
                <a:gd name="connsiteX16" fmla="*/ 135694 w 662523"/>
                <a:gd name="connsiteY16" fmla="*/ 271183 h 381912"/>
                <a:gd name="connsiteX17" fmla="*/ 116438 w 662523"/>
                <a:gd name="connsiteY17" fmla="*/ 259681 h 381912"/>
                <a:gd name="connsiteX18" fmla="*/ 25409 w 662523"/>
                <a:gd name="connsiteY18" fmla="*/ 101739 h 381912"/>
                <a:gd name="connsiteX19" fmla="*/ 28586 w 662523"/>
                <a:gd name="connsiteY19" fmla="*/ 30070 h 381912"/>
                <a:gd name="connsiteX20" fmla="*/ 15035 w 662523"/>
                <a:gd name="connsiteY20" fmla="*/ 30070 h 381912"/>
                <a:gd name="connsiteX21" fmla="*/ 0 w 662523"/>
                <a:gd name="connsiteY21" fmla="*/ 15035 h 381912"/>
                <a:gd name="connsiteX22" fmla="*/ 15035 w 662523"/>
                <a:gd name="connsiteY22" fmla="*/ 0 h 381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662523" h="381912">
                  <a:moveTo>
                    <a:pt x="15035" y="0"/>
                  </a:moveTo>
                  <a:lnTo>
                    <a:pt x="647488" y="0"/>
                  </a:lnTo>
                  <a:cubicBezTo>
                    <a:pt x="655792" y="0"/>
                    <a:pt x="662523" y="6731"/>
                    <a:pt x="662523" y="15035"/>
                  </a:cubicBezTo>
                  <a:cubicBezTo>
                    <a:pt x="662523" y="23339"/>
                    <a:pt x="655792" y="30070"/>
                    <a:pt x="647488" y="30070"/>
                  </a:cubicBezTo>
                  <a:lnTo>
                    <a:pt x="631331" y="30070"/>
                  </a:lnTo>
                  <a:lnTo>
                    <a:pt x="622048" y="91250"/>
                  </a:lnTo>
                  <a:cubicBezTo>
                    <a:pt x="599681" y="164819"/>
                    <a:pt x="545690" y="231188"/>
                    <a:pt x="470687" y="273561"/>
                  </a:cubicBezTo>
                  <a:lnTo>
                    <a:pt x="413949" y="297717"/>
                  </a:lnTo>
                  <a:lnTo>
                    <a:pt x="423434" y="347035"/>
                  </a:lnTo>
                  <a:lnTo>
                    <a:pt x="464231" y="347035"/>
                  </a:lnTo>
                  <a:cubicBezTo>
                    <a:pt x="473862" y="347035"/>
                    <a:pt x="481670" y="354843"/>
                    <a:pt x="481670" y="364474"/>
                  </a:cubicBezTo>
                  <a:cubicBezTo>
                    <a:pt x="481670" y="370287"/>
                    <a:pt x="481669" y="376099"/>
                    <a:pt x="481669" y="381912"/>
                  </a:cubicBezTo>
                  <a:lnTo>
                    <a:pt x="87324" y="381912"/>
                  </a:lnTo>
                  <a:lnTo>
                    <a:pt x="87324" y="364474"/>
                  </a:lnTo>
                  <a:cubicBezTo>
                    <a:pt x="87324" y="354843"/>
                    <a:pt x="95132" y="347035"/>
                    <a:pt x="104763" y="347035"/>
                  </a:cubicBezTo>
                  <a:lnTo>
                    <a:pt x="121106" y="347035"/>
                  </a:lnTo>
                  <a:lnTo>
                    <a:pt x="135694" y="271183"/>
                  </a:lnTo>
                  <a:lnTo>
                    <a:pt x="116438" y="259681"/>
                  </a:lnTo>
                  <a:cubicBezTo>
                    <a:pt x="65620" y="219927"/>
                    <a:pt x="33543" y="163939"/>
                    <a:pt x="25409" y="101739"/>
                  </a:cubicBezTo>
                  <a:lnTo>
                    <a:pt x="28586" y="30070"/>
                  </a:lnTo>
                  <a:lnTo>
                    <a:pt x="15035" y="30070"/>
                  </a:lnTo>
                  <a:cubicBezTo>
                    <a:pt x="6731" y="30070"/>
                    <a:pt x="0" y="23339"/>
                    <a:pt x="0" y="15035"/>
                  </a:cubicBezTo>
                  <a:cubicBezTo>
                    <a:pt x="0" y="6731"/>
                    <a:pt x="6731" y="0"/>
                    <a:pt x="15035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75" name="角丸四角形 74"/>
            <p:cNvSpPr/>
            <p:nvPr/>
          </p:nvSpPr>
          <p:spPr bwMode="auto">
            <a:xfrm rot="21234849">
              <a:off x="1293641" y="3414986"/>
              <a:ext cx="403299" cy="101206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6" name="フリーフォーム 75"/>
            <p:cNvSpPr/>
            <p:nvPr/>
          </p:nvSpPr>
          <p:spPr bwMode="auto">
            <a:xfrm rot="1595866">
              <a:off x="1651105" y="3339437"/>
              <a:ext cx="300755" cy="219409"/>
            </a:xfrm>
            <a:custGeom>
              <a:avLst/>
              <a:gdLst>
                <a:gd name="connsiteX0" fmla="*/ 78716 w 395799"/>
                <a:gd name="connsiteY0" fmla="*/ 210899 h 288746"/>
                <a:gd name="connsiteX1" fmla="*/ 360040 w 395799"/>
                <a:gd name="connsiteY1" fmla="*/ 210899 h 288746"/>
                <a:gd name="connsiteX2" fmla="*/ 360040 w 395799"/>
                <a:gd name="connsiteY2" fmla="*/ 227606 h 288746"/>
                <a:gd name="connsiteX3" fmla="*/ 281324 w 395799"/>
                <a:gd name="connsiteY3" fmla="*/ 288746 h 288746"/>
                <a:gd name="connsiteX4" fmla="*/ 0 w 395799"/>
                <a:gd name="connsiteY4" fmla="*/ 288746 h 288746"/>
                <a:gd name="connsiteX5" fmla="*/ 0 w 395799"/>
                <a:gd name="connsiteY5" fmla="*/ 272039 h 288746"/>
                <a:gd name="connsiteX6" fmla="*/ 141727 w 395799"/>
                <a:gd name="connsiteY6" fmla="*/ 16128 h 288746"/>
                <a:gd name="connsiteX7" fmla="*/ 105481 w 395799"/>
                <a:gd name="connsiteY7" fmla="*/ 161112 h 288746"/>
                <a:gd name="connsiteX8" fmla="*/ 315665 w 395799"/>
                <a:gd name="connsiteY8" fmla="*/ 161112 h 288746"/>
                <a:gd name="connsiteX9" fmla="*/ 351911 w 395799"/>
                <a:gd name="connsiteY9" fmla="*/ 16128 h 288746"/>
                <a:gd name="connsiteX10" fmla="*/ 130270 w 395799"/>
                <a:gd name="connsiteY10" fmla="*/ 0 h 288746"/>
                <a:gd name="connsiteX11" fmla="*/ 377142 w 395799"/>
                <a:gd name="connsiteY11" fmla="*/ 0 h 288746"/>
                <a:gd name="connsiteX12" fmla="*/ 395799 w 395799"/>
                <a:gd name="connsiteY12" fmla="*/ 16154 h 288746"/>
                <a:gd name="connsiteX13" fmla="*/ 350181 w 395799"/>
                <a:gd name="connsiteY13" fmla="*/ 198625 h 288746"/>
                <a:gd name="connsiteX14" fmla="*/ 103310 w 395799"/>
                <a:gd name="connsiteY14" fmla="*/ 198625 h 288746"/>
                <a:gd name="connsiteX15" fmla="*/ 84652 w 395799"/>
                <a:gd name="connsiteY15" fmla="*/ 182471 h 2887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95799" h="288746">
                  <a:moveTo>
                    <a:pt x="78716" y="210899"/>
                  </a:moveTo>
                  <a:lnTo>
                    <a:pt x="360040" y="210899"/>
                  </a:lnTo>
                  <a:lnTo>
                    <a:pt x="360040" y="227606"/>
                  </a:lnTo>
                  <a:lnTo>
                    <a:pt x="281324" y="288746"/>
                  </a:lnTo>
                  <a:lnTo>
                    <a:pt x="0" y="288746"/>
                  </a:lnTo>
                  <a:lnTo>
                    <a:pt x="0" y="272039"/>
                  </a:lnTo>
                  <a:close/>
                  <a:moveTo>
                    <a:pt x="141727" y="16128"/>
                  </a:moveTo>
                  <a:lnTo>
                    <a:pt x="105481" y="161112"/>
                  </a:lnTo>
                  <a:lnTo>
                    <a:pt x="315665" y="161112"/>
                  </a:lnTo>
                  <a:lnTo>
                    <a:pt x="351911" y="16128"/>
                  </a:lnTo>
                  <a:close/>
                  <a:moveTo>
                    <a:pt x="130270" y="0"/>
                  </a:moveTo>
                  <a:lnTo>
                    <a:pt x="377142" y="0"/>
                  </a:lnTo>
                  <a:lnTo>
                    <a:pt x="395799" y="16154"/>
                  </a:lnTo>
                  <a:lnTo>
                    <a:pt x="350181" y="198625"/>
                  </a:lnTo>
                  <a:lnTo>
                    <a:pt x="103310" y="198625"/>
                  </a:lnTo>
                  <a:lnTo>
                    <a:pt x="84652" y="182471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165" name="グループ化 164"/>
          <p:cNvGrpSpPr/>
          <p:nvPr/>
        </p:nvGrpSpPr>
        <p:grpSpPr>
          <a:xfrm>
            <a:off x="2561791" y="2769334"/>
            <a:ext cx="823421" cy="1581638"/>
            <a:chOff x="2561791" y="2769334"/>
            <a:chExt cx="823421" cy="1581638"/>
          </a:xfrm>
        </p:grpSpPr>
        <p:sp>
          <p:nvSpPr>
            <p:cNvPr id="77" name="角丸四角形 76"/>
            <p:cNvSpPr/>
            <p:nvPr/>
          </p:nvSpPr>
          <p:spPr bwMode="auto">
            <a:xfrm rot="16200000">
              <a:off x="2290416" y="3650610"/>
              <a:ext cx="603595" cy="60845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8" name="フリーフォーム 77"/>
            <p:cNvSpPr/>
            <p:nvPr/>
          </p:nvSpPr>
          <p:spPr bwMode="auto">
            <a:xfrm>
              <a:off x="2622635" y="3969060"/>
              <a:ext cx="662523" cy="381912"/>
            </a:xfrm>
            <a:custGeom>
              <a:avLst/>
              <a:gdLst>
                <a:gd name="connsiteX0" fmla="*/ 15035 w 662523"/>
                <a:gd name="connsiteY0" fmla="*/ 0 h 381912"/>
                <a:gd name="connsiteX1" fmla="*/ 647488 w 662523"/>
                <a:gd name="connsiteY1" fmla="*/ 0 h 381912"/>
                <a:gd name="connsiteX2" fmla="*/ 662523 w 662523"/>
                <a:gd name="connsiteY2" fmla="*/ 15035 h 381912"/>
                <a:gd name="connsiteX3" fmla="*/ 647488 w 662523"/>
                <a:gd name="connsiteY3" fmla="*/ 30070 h 381912"/>
                <a:gd name="connsiteX4" fmla="*/ 631331 w 662523"/>
                <a:gd name="connsiteY4" fmla="*/ 30070 h 381912"/>
                <a:gd name="connsiteX5" fmla="*/ 622048 w 662523"/>
                <a:gd name="connsiteY5" fmla="*/ 91250 h 381912"/>
                <a:gd name="connsiteX6" fmla="*/ 470687 w 662523"/>
                <a:gd name="connsiteY6" fmla="*/ 273561 h 381912"/>
                <a:gd name="connsiteX7" fmla="*/ 413949 w 662523"/>
                <a:gd name="connsiteY7" fmla="*/ 297717 h 381912"/>
                <a:gd name="connsiteX8" fmla="*/ 423434 w 662523"/>
                <a:gd name="connsiteY8" fmla="*/ 347035 h 381912"/>
                <a:gd name="connsiteX9" fmla="*/ 464231 w 662523"/>
                <a:gd name="connsiteY9" fmla="*/ 347035 h 381912"/>
                <a:gd name="connsiteX10" fmla="*/ 481670 w 662523"/>
                <a:gd name="connsiteY10" fmla="*/ 364474 h 381912"/>
                <a:gd name="connsiteX11" fmla="*/ 481669 w 662523"/>
                <a:gd name="connsiteY11" fmla="*/ 381912 h 381912"/>
                <a:gd name="connsiteX12" fmla="*/ 87324 w 662523"/>
                <a:gd name="connsiteY12" fmla="*/ 381912 h 381912"/>
                <a:gd name="connsiteX13" fmla="*/ 87324 w 662523"/>
                <a:gd name="connsiteY13" fmla="*/ 364474 h 381912"/>
                <a:gd name="connsiteX14" fmla="*/ 104763 w 662523"/>
                <a:gd name="connsiteY14" fmla="*/ 347035 h 381912"/>
                <a:gd name="connsiteX15" fmla="*/ 121106 w 662523"/>
                <a:gd name="connsiteY15" fmla="*/ 347035 h 381912"/>
                <a:gd name="connsiteX16" fmla="*/ 135694 w 662523"/>
                <a:gd name="connsiteY16" fmla="*/ 271183 h 381912"/>
                <a:gd name="connsiteX17" fmla="*/ 116438 w 662523"/>
                <a:gd name="connsiteY17" fmla="*/ 259681 h 381912"/>
                <a:gd name="connsiteX18" fmla="*/ 25409 w 662523"/>
                <a:gd name="connsiteY18" fmla="*/ 101739 h 381912"/>
                <a:gd name="connsiteX19" fmla="*/ 28586 w 662523"/>
                <a:gd name="connsiteY19" fmla="*/ 30070 h 381912"/>
                <a:gd name="connsiteX20" fmla="*/ 15035 w 662523"/>
                <a:gd name="connsiteY20" fmla="*/ 30070 h 381912"/>
                <a:gd name="connsiteX21" fmla="*/ 0 w 662523"/>
                <a:gd name="connsiteY21" fmla="*/ 15035 h 381912"/>
                <a:gd name="connsiteX22" fmla="*/ 15035 w 662523"/>
                <a:gd name="connsiteY22" fmla="*/ 0 h 381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662523" h="381912">
                  <a:moveTo>
                    <a:pt x="15035" y="0"/>
                  </a:moveTo>
                  <a:lnTo>
                    <a:pt x="647488" y="0"/>
                  </a:lnTo>
                  <a:cubicBezTo>
                    <a:pt x="655792" y="0"/>
                    <a:pt x="662523" y="6731"/>
                    <a:pt x="662523" y="15035"/>
                  </a:cubicBezTo>
                  <a:cubicBezTo>
                    <a:pt x="662523" y="23339"/>
                    <a:pt x="655792" y="30070"/>
                    <a:pt x="647488" y="30070"/>
                  </a:cubicBezTo>
                  <a:lnTo>
                    <a:pt x="631331" y="30070"/>
                  </a:lnTo>
                  <a:lnTo>
                    <a:pt x="622048" y="91250"/>
                  </a:lnTo>
                  <a:cubicBezTo>
                    <a:pt x="599681" y="164819"/>
                    <a:pt x="545690" y="231188"/>
                    <a:pt x="470687" y="273561"/>
                  </a:cubicBezTo>
                  <a:lnTo>
                    <a:pt x="413949" y="297717"/>
                  </a:lnTo>
                  <a:lnTo>
                    <a:pt x="423434" y="347035"/>
                  </a:lnTo>
                  <a:lnTo>
                    <a:pt x="464231" y="347035"/>
                  </a:lnTo>
                  <a:cubicBezTo>
                    <a:pt x="473862" y="347035"/>
                    <a:pt x="481670" y="354843"/>
                    <a:pt x="481670" y="364474"/>
                  </a:cubicBezTo>
                  <a:cubicBezTo>
                    <a:pt x="481670" y="370287"/>
                    <a:pt x="481669" y="376099"/>
                    <a:pt x="481669" y="381912"/>
                  </a:cubicBezTo>
                  <a:lnTo>
                    <a:pt x="87324" y="381912"/>
                  </a:lnTo>
                  <a:lnTo>
                    <a:pt x="87324" y="364474"/>
                  </a:lnTo>
                  <a:cubicBezTo>
                    <a:pt x="87324" y="354843"/>
                    <a:pt x="95132" y="347035"/>
                    <a:pt x="104763" y="347035"/>
                  </a:cubicBezTo>
                  <a:lnTo>
                    <a:pt x="121106" y="347035"/>
                  </a:lnTo>
                  <a:lnTo>
                    <a:pt x="135694" y="271183"/>
                  </a:lnTo>
                  <a:lnTo>
                    <a:pt x="116438" y="259681"/>
                  </a:lnTo>
                  <a:cubicBezTo>
                    <a:pt x="65620" y="219927"/>
                    <a:pt x="33543" y="163939"/>
                    <a:pt x="25409" y="101739"/>
                  </a:cubicBezTo>
                  <a:lnTo>
                    <a:pt x="28586" y="30070"/>
                  </a:lnTo>
                  <a:lnTo>
                    <a:pt x="15035" y="30070"/>
                  </a:lnTo>
                  <a:cubicBezTo>
                    <a:pt x="6731" y="30070"/>
                    <a:pt x="0" y="23339"/>
                    <a:pt x="0" y="15035"/>
                  </a:cubicBezTo>
                  <a:cubicBezTo>
                    <a:pt x="0" y="6731"/>
                    <a:pt x="6731" y="0"/>
                    <a:pt x="15035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83" name="グループ化 82"/>
            <p:cNvGrpSpPr/>
            <p:nvPr/>
          </p:nvGrpSpPr>
          <p:grpSpPr>
            <a:xfrm>
              <a:off x="2745251" y="2769334"/>
              <a:ext cx="639961" cy="1053218"/>
              <a:chOff x="4459014" y="2933098"/>
              <a:chExt cx="639961" cy="1053218"/>
            </a:xfrm>
          </p:grpSpPr>
          <p:sp>
            <p:nvSpPr>
              <p:cNvPr id="84" name="円/楕円 144"/>
              <p:cNvSpPr/>
              <p:nvPr/>
            </p:nvSpPr>
            <p:spPr bwMode="auto">
              <a:xfrm>
                <a:off x="4638179" y="2933098"/>
                <a:ext cx="460796" cy="460794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" name="角丸四角形 84"/>
              <p:cNvSpPr/>
              <p:nvPr/>
            </p:nvSpPr>
            <p:spPr bwMode="auto">
              <a:xfrm rot="997973">
                <a:off x="4475815" y="3305275"/>
                <a:ext cx="261807" cy="664917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" name="角丸四角形 85"/>
              <p:cNvSpPr/>
              <p:nvPr/>
            </p:nvSpPr>
            <p:spPr bwMode="auto">
              <a:xfrm rot="19543113">
                <a:off x="4459014" y="3687522"/>
                <a:ext cx="559089" cy="159934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" name="角丸四角形 86"/>
              <p:cNvSpPr/>
              <p:nvPr/>
            </p:nvSpPr>
            <p:spPr bwMode="auto">
              <a:xfrm rot="16200000">
                <a:off x="4729061" y="3731486"/>
                <a:ext cx="385442" cy="124218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" name="角丸四角形 87"/>
              <p:cNvSpPr/>
              <p:nvPr/>
            </p:nvSpPr>
            <p:spPr bwMode="auto">
              <a:xfrm rot="3096882">
                <a:off x="4622134" y="3466400"/>
                <a:ext cx="403299" cy="101206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" name="角丸四角形 88"/>
              <p:cNvSpPr/>
              <p:nvPr/>
            </p:nvSpPr>
            <p:spPr bwMode="auto">
              <a:xfrm rot="17100000">
                <a:off x="4790466" y="3473975"/>
                <a:ext cx="314129" cy="101206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90" name="フリーフォーム 89"/>
            <p:cNvSpPr/>
            <p:nvPr/>
          </p:nvSpPr>
          <p:spPr bwMode="auto">
            <a:xfrm>
              <a:off x="3133447" y="3734688"/>
              <a:ext cx="215440" cy="226936"/>
            </a:xfrm>
            <a:custGeom>
              <a:avLst/>
              <a:gdLst>
                <a:gd name="connsiteX0" fmla="*/ 0 w 391647"/>
                <a:gd name="connsiteY0" fmla="*/ 0 h 412546"/>
                <a:gd name="connsiteX1" fmla="*/ 315035 w 391647"/>
                <a:gd name="connsiteY1" fmla="*/ 0 h 412546"/>
                <a:gd name="connsiteX2" fmla="*/ 262572 w 391647"/>
                <a:gd name="connsiteY2" fmla="*/ 241045 h 412546"/>
                <a:gd name="connsiteX3" fmla="*/ 326199 w 391647"/>
                <a:gd name="connsiteY3" fmla="*/ 241045 h 412546"/>
                <a:gd name="connsiteX4" fmla="*/ 391647 w 391647"/>
                <a:gd name="connsiteY4" fmla="*/ 306493 h 412546"/>
                <a:gd name="connsiteX5" fmla="*/ 391647 w 391647"/>
                <a:gd name="connsiteY5" fmla="*/ 396163 h 412546"/>
                <a:gd name="connsiteX6" fmla="*/ 375264 w 391647"/>
                <a:gd name="connsiteY6" fmla="*/ 412546 h 412546"/>
                <a:gd name="connsiteX7" fmla="*/ 45637 w 391647"/>
                <a:gd name="connsiteY7" fmla="*/ 412546 h 412546"/>
                <a:gd name="connsiteX8" fmla="*/ 29254 w 391647"/>
                <a:gd name="connsiteY8" fmla="*/ 396163 h 412546"/>
                <a:gd name="connsiteX9" fmla="*/ 29254 w 391647"/>
                <a:gd name="connsiteY9" fmla="*/ 306493 h 412546"/>
                <a:gd name="connsiteX10" fmla="*/ 48424 w 391647"/>
                <a:gd name="connsiteY10" fmla="*/ 260214 h 412546"/>
                <a:gd name="connsiteX11" fmla="*/ 55585 w 391647"/>
                <a:gd name="connsiteY11" fmla="*/ 255386 h 4125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91647" h="412546">
                  <a:moveTo>
                    <a:pt x="0" y="0"/>
                  </a:moveTo>
                  <a:lnTo>
                    <a:pt x="315035" y="0"/>
                  </a:lnTo>
                  <a:lnTo>
                    <a:pt x="262572" y="241045"/>
                  </a:lnTo>
                  <a:lnTo>
                    <a:pt x="326199" y="241045"/>
                  </a:lnTo>
                  <a:cubicBezTo>
                    <a:pt x="362345" y="241045"/>
                    <a:pt x="391647" y="270347"/>
                    <a:pt x="391647" y="306493"/>
                  </a:cubicBezTo>
                  <a:lnTo>
                    <a:pt x="391647" y="396163"/>
                  </a:lnTo>
                  <a:cubicBezTo>
                    <a:pt x="391647" y="405211"/>
                    <a:pt x="384312" y="412546"/>
                    <a:pt x="375264" y="412546"/>
                  </a:cubicBezTo>
                  <a:lnTo>
                    <a:pt x="45637" y="412546"/>
                  </a:lnTo>
                  <a:cubicBezTo>
                    <a:pt x="36589" y="412546"/>
                    <a:pt x="29254" y="405211"/>
                    <a:pt x="29254" y="396163"/>
                  </a:cubicBezTo>
                  <a:lnTo>
                    <a:pt x="29254" y="306493"/>
                  </a:lnTo>
                  <a:cubicBezTo>
                    <a:pt x="29254" y="288420"/>
                    <a:pt x="36580" y="272058"/>
                    <a:pt x="48424" y="260214"/>
                  </a:cubicBezTo>
                  <a:lnTo>
                    <a:pt x="55585" y="255386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164" name="グループ化 163"/>
          <p:cNvGrpSpPr/>
          <p:nvPr/>
        </p:nvGrpSpPr>
        <p:grpSpPr>
          <a:xfrm>
            <a:off x="4268671" y="2631578"/>
            <a:ext cx="1350753" cy="1891085"/>
            <a:chOff x="4268671" y="2631578"/>
            <a:chExt cx="1350753" cy="1891085"/>
          </a:xfrm>
        </p:grpSpPr>
        <p:sp>
          <p:nvSpPr>
            <p:cNvPr id="79" name="円/楕円 144"/>
            <p:cNvSpPr/>
            <p:nvPr/>
          </p:nvSpPr>
          <p:spPr bwMode="auto">
            <a:xfrm>
              <a:off x="4991387" y="2631578"/>
              <a:ext cx="460796" cy="460794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0" name="角丸四角形 79"/>
            <p:cNvSpPr/>
            <p:nvPr/>
          </p:nvSpPr>
          <p:spPr bwMode="auto">
            <a:xfrm>
              <a:off x="5206095" y="3055332"/>
              <a:ext cx="261807" cy="753795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1" name="角丸四角形 80"/>
            <p:cNvSpPr/>
            <p:nvPr/>
          </p:nvSpPr>
          <p:spPr bwMode="auto">
            <a:xfrm rot="16200000">
              <a:off x="4911519" y="3888994"/>
              <a:ext cx="841035" cy="114295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2" name="角丸四角形 81"/>
            <p:cNvSpPr/>
            <p:nvPr/>
          </p:nvSpPr>
          <p:spPr bwMode="auto">
            <a:xfrm rot="6104440">
              <a:off x="4883815" y="3391045"/>
              <a:ext cx="635697" cy="101206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1" name="角丸四角形 90"/>
            <p:cNvSpPr/>
            <p:nvPr/>
          </p:nvSpPr>
          <p:spPr bwMode="auto">
            <a:xfrm rot="16200000">
              <a:off x="3997296" y="3650610"/>
              <a:ext cx="603595" cy="60845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2" name="フリーフォーム 91"/>
            <p:cNvSpPr/>
            <p:nvPr/>
          </p:nvSpPr>
          <p:spPr bwMode="auto">
            <a:xfrm>
              <a:off x="4329515" y="3969060"/>
              <a:ext cx="662523" cy="381912"/>
            </a:xfrm>
            <a:custGeom>
              <a:avLst/>
              <a:gdLst>
                <a:gd name="connsiteX0" fmla="*/ 15035 w 662523"/>
                <a:gd name="connsiteY0" fmla="*/ 0 h 381912"/>
                <a:gd name="connsiteX1" fmla="*/ 647488 w 662523"/>
                <a:gd name="connsiteY1" fmla="*/ 0 h 381912"/>
                <a:gd name="connsiteX2" fmla="*/ 662523 w 662523"/>
                <a:gd name="connsiteY2" fmla="*/ 15035 h 381912"/>
                <a:gd name="connsiteX3" fmla="*/ 647488 w 662523"/>
                <a:gd name="connsiteY3" fmla="*/ 30070 h 381912"/>
                <a:gd name="connsiteX4" fmla="*/ 631331 w 662523"/>
                <a:gd name="connsiteY4" fmla="*/ 30070 h 381912"/>
                <a:gd name="connsiteX5" fmla="*/ 622048 w 662523"/>
                <a:gd name="connsiteY5" fmla="*/ 91250 h 381912"/>
                <a:gd name="connsiteX6" fmla="*/ 470687 w 662523"/>
                <a:gd name="connsiteY6" fmla="*/ 273561 h 381912"/>
                <a:gd name="connsiteX7" fmla="*/ 413949 w 662523"/>
                <a:gd name="connsiteY7" fmla="*/ 297717 h 381912"/>
                <a:gd name="connsiteX8" fmla="*/ 423434 w 662523"/>
                <a:gd name="connsiteY8" fmla="*/ 347035 h 381912"/>
                <a:gd name="connsiteX9" fmla="*/ 464231 w 662523"/>
                <a:gd name="connsiteY9" fmla="*/ 347035 h 381912"/>
                <a:gd name="connsiteX10" fmla="*/ 481670 w 662523"/>
                <a:gd name="connsiteY10" fmla="*/ 364474 h 381912"/>
                <a:gd name="connsiteX11" fmla="*/ 481669 w 662523"/>
                <a:gd name="connsiteY11" fmla="*/ 381912 h 381912"/>
                <a:gd name="connsiteX12" fmla="*/ 87324 w 662523"/>
                <a:gd name="connsiteY12" fmla="*/ 381912 h 381912"/>
                <a:gd name="connsiteX13" fmla="*/ 87324 w 662523"/>
                <a:gd name="connsiteY13" fmla="*/ 364474 h 381912"/>
                <a:gd name="connsiteX14" fmla="*/ 104763 w 662523"/>
                <a:gd name="connsiteY14" fmla="*/ 347035 h 381912"/>
                <a:gd name="connsiteX15" fmla="*/ 121106 w 662523"/>
                <a:gd name="connsiteY15" fmla="*/ 347035 h 381912"/>
                <a:gd name="connsiteX16" fmla="*/ 135694 w 662523"/>
                <a:gd name="connsiteY16" fmla="*/ 271183 h 381912"/>
                <a:gd name="connsiteX17" fmla="*/ 116438 w 662523"/>
                <a:gd name="connsiteY17" fmla="*/ 259681 h 381912"/>
                <a:gd name="connsiteX18" fmla="*/ 25409 w 662523"/>
                <a:gd name="connsiteY18" fmla="*/ 101739 h 381912"/>
                <a:gd name="connsiteX19" fmla="*/ 28586 w 662523"/>
                <a:gd name="connsiteY19" fmla="*/ 30070 h 381912"/>
                <a:gd name="connsiteX20" fmla="*/ 15035 w 662523"/>
                <a:gd name="connsiteY20" fmla="*/ 30070 h 381912"/>
                <a:gd name="connsiteX21" fmla="*/ 0 w 662523"/>
                <a:gd name="connsiteY21" fmla="*/ 15035 h 381912"/>
                <a:gd name="connsiteX22" fmla="*/ 15035 w 662523"/>
                <a:gd name="connsiteY22" fmla="*/ 0 h 381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662523" h="381912">
                  <a:moveTo>
                    <a:pt x="15035" y="0"/>
                  </a:moveTo>
                  <a:lnTo>
                    <a:pt x="647488" y="0"/>
                  </a:lnTo>
                  <a:cubicBezTo>
                    <a:pt x="655792" y="0"/>
                    <a:pt x="662523" y="6731"/>
                    <a:pt x="662523" y="15035"/>
                  </a:cubicBezTo>
                  <a:cubicBezTo>
                    <a:pt x="662523" y="23339"/>
                    <a:pt x="655792" y="30070"/>
                    <a:pt x="647488" y="30070"/>
                  </a:cubicBezTo>
                  <a:lnTo>
                    <a:pt x="631331" y="30070"/>
                  </a:lnTo>
                  <a:lnTo>
                    <a:pt x="622048" y="91250"/>
                  </a:lnTo>
                  <a:cubicBezTo>
                    <a:pt x="599681" y="164819"/>
                    <a:pt x="545690" y="231188"/>
                    <a:pt x="470687" y="273561"/>
                  </a:cubicBezTo>
                  <a:lnTo>
                    <a:pt x="413949" y="297717"/>
                  </a:lnTo>
                  <a:lnTo>
                    <a:pt x="423434" y="347035"/>
                  </a:lnTo>
                  <a:lnTo>
                    <a:pt x="464231" y="347035"/>
                  </a:lnTo>
                  <a:cubicBezTo>
                    <a:pt x="473862" y="347035"/>
                    <a:pt x="481670" y="354843"/>
                    <a:pt x="481670" y="364474"/>
                  </a:cubicBezTo>
                  <a:cubicBezTo>
                    <a:pt x="481670" y="370287"/>
                    <a:pt x="481669" y="376099"/>
                    <a:pt x="481669" y="381912"/>
                  </a:cubicBezTo>
                  <a:lnTo>
                    <a:pt x="87324" y="381912"/>
                  </a:lnTo>
                  <a:lnTo>
                    <a:pt x="87324" y="364474"/>
                  </a:lnTo>
                  <a:cubicBezTo>
                    <a:pt x="87324" y="354843"/>
                    <a:pt x="95132" y="347035"/>
                    <a:pt x="104763" y="347035"/>
                  </a:cubicBezTo>
                  <a:lnTo>
                    <a:pt x="121106" y="347035"/>
                  </a:lnTo>
                  <a:lnTo>
                    <a:pt x="135694" y="271183"/>
                  </a:lnTo>
                  <a:lnTo>
                    <a:pt x="116438" y="259681"/>
                  </a:lnTo>
                  <a:cubicBezTo>
                    <a:pt x="65620" y="219927"/>
                    <a:pt x="33543" y="163939"/>
                    <a:pt x="25409" y="101739"/>
                  </a:cubicBezTo>
                  <a:lnTo>
                    <a:pt x="28586" y="30070"/>
                  </a:lnTo>
                  <a:lnTo>
                    <a:pt x="15035" y="30070"/>
                  </a:lnTo>
                  <a:cubicBezTo>
                    <a:pt x="6731" y="30070"/>
                    <a:pt x="0" y="23339"/>
                    <a:pt x="0" y="15035"/>
                  </a:cubicBezTo>
                  <a:cubicBezTo>
                    <a:pt x="0" y="6731"/>
                    <a:pt x="6731" y="0"/>
                    <a:pt x="15035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93" name="楕円 7"/>
            <p:cNvSpPr/>
            <p:nvPr/>
          </p:nvSpPr>
          <p:spPr bwMode="auto">
            <a:xfrm rot="19800000">
              <a:off x="4500553" y="3715253"/>
              <a:ext cx="105737" cy="165412"/>
            </a:xfrm>
            <a:custGeom>
              <a:avLst/>
              <a:gdLst>
                <a:gd name="connsiteX0" fmla="*/ 0 w 135015"/>
                <a:gd name="connsiteY0" fmla="*/ 67508 h 135015"/>
                <a:gd name="connsiteX1" fmla="*/ 67508 w 135015"/>
                <a:gd name="connsiteY1" fmla="*/ 0 h 135015"/>
                <a:gd name="connsiteX2" fmla="*/ 135016 w 135015"/>
                <a:gd name="connsiteY2" fmla="*/ 67508 h 135015"/>
                <a:gd name="connsiteX3" fmla="*/ 67508 w 135015"/>
                <a:gd name="connsiteY3" fmla="*/ 135016 h 135015"/>
                <a:gd name="connsiteX4" fmla="*/ 0 w 135015"/>
                <a:gd name="connsiteY4" fmla="*/ 67508 h 135015"/>
                <a:gd name="connsiteX0" fmla="*/ 0 w 135016"/>
                <a:gd name="connsiteY0" fmla="*/ 67508 h 135016"/>
                <a:gd name="connsiteX1" fmla="*/ 67508 w 135016"/>
                <a:gd name="connsiteY1" fmla="*/ 0 h 135016"/>
                <a:gd name="connsiteX2" fmla="*/ 135016 w 135016"/>
                <a:gd name="connsiteY2" fmla="*/ 67508 h 135016"/>
                <a:gd name="connsiteX3" fmla="*/ 67508 w 135016"/>
                <a:gd name="connsiteY3" fmla="*/ 135016 h 135016"/>
                <a:gd name="connsiteX4" fmla="*/ 0 w 135016"/>
                <a:gd name="connsiteY4" fmla="*/ 67508 h 135016"/>
                <a:gd name="connsiteX0" fmla="*/ 0 w 135016"/>
                <a:gd name="connsiteY0" fmla="*/ 67508 h 135016"/>
                <a:gd name="connsiteX1" fmla="*/ 67508 w 135016"/>
                <a:gd name="connsiteY1" fmla="*/ 0 h 135016"/>
                <a:gd name="connsiteX2" fmla="*/ 135016 w 135016"/>
                <a:gd name="connsiteY2" fmla="*/ 67508 h 135016"/>
                <a:gd name="connsiteX3" fmla="*/ 67508 w 135016"/>
                <a:gd name="connsiteY3" fmla="*/ 135016 h 135016"/>
                <a:gd name="connsiteX4" fmla="*/ 0 w 135016"/>
                <a:gd name="connsiteY4" fmla="*/ 67508 h 135016"/>
                <a:gd name="connsiteX0" fmla="*/ 0 w 135016"/>
                <a:gd name="connsiteY0" fmla="*/ 67508 h 135016"/>
                <a:gd name="connsiteX1" fmla="*/ 67508 w 135016"/>
                <a:gd name="connsiteY1" fmla="*/ 0 h 135016"/>
                <a:gd name="connsiteX2" fmla="*/ 135016 w 135016"/>
                <a:gd name="connsiteY2" fmla="*/ 67508 h 135016"/>
                <a:gd name="connsiteX3" fmla="*/ 67508 w 135016"/>
                <a:gd name="connsiteY3" fmla="*/ 135016 h 135016"/>
                <a:gd name="connsiteX4" fmla="*/ 0 w 135016"/>
                <a:gd name="connsiteY4" fmla="*/ 67508 h 135016"/>
                <a:gd name="connsiteX0" fmla="*/ 0 w 135016"/>
                <a:gd name="connsiteY0" fmla="*/ 67508 h 211216"/>
                <a:gd name="connsiteX1" fmla="*/ 67508 w 135016"/>
                <a:gd name="connsiteY1" fmla="*/ 0 h 211216"/>
                <a:gd name="connsiteX2" fmla="*/ 135016 w 135016"/>
                <a:gd name="connsiteY2" fmla="*/ 67508 h 211216"/>
                <a:gd name="connsiteX3" fmla="*/ 65603 w 135016"/>
                <a:gd name="connsiteY3" fmla="*/ 211216 h 211216"/>
                <a:gd name="connsiteX4" fmla="*/ 0 w 135016"/>
                <a:gd name="connsiteY4" fmla="*/ 67508 h 211216"/>
                <a:gd name="connsiteX0" fmla="*/ 0 w 135016"/>
                <a:gd name="connsiteY0" fmla="*/ 67508 h 211216"/>
                <a:gd name="connsiteX1" fmla="*/ 67508 w 135016"/>
                <a:gd name="connsiteY1" fmla="*/ 0 h 211216"/>
                <a:gd name="connsiteX2" fmla="*/ 135016 w 135016"/>
                <a:gd name="connsiteY2" fmla="*/ 67508 h 211216"/>
                <a:gd name="connsiteX3" fmla="*/ 65603 w 135016"/>
                <a:gd name="connsiteY3" fmla="*/ 211216 h 211216"/>
                <a:gd name="connsiteX4" fmla="*/ 0 w 135016"/>
                <a:gd name="connsiteY4" fmla="*/ 67508 h 211216"/>
                <a:gd name="connsiteX0" fmla="*/ 0 w 135016"/>
                <a:gd name="connsiteY0" fmla="*/ 67508 h 211216"/>
                <a:gd name="connsiteX1" fmla="*/ 67508 w 135016"/>
                <a:gd name="connsiteY1" fmla="*/ 0 h 211216"/>
                <a:gd name="connsiteX2" fmla="*/ 135016 w 135016"/>
                <a:gd name="connsiteY2" fmla="*/ 67508 h 211216"/>
                <a:gd name="connsiteX3" fmla="*/ 65603 w 135016"/>
                <a:gd name="connsiteY3" fmla="*/ 211216 h 211216"/>
                <a:gd name="connsiteX4" fmla="*/ 0 w 135016"/>
                <a:gd name="connsiteY4" fmla="*/ 67508 h 2112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5016" h="211216">
                  <a:moveTo>
                    <a:pt x="0" y="67508"/>
                  </a:moveTo>
                  <a:cubicBezTo>
                    <a:pt x="0" y="30224"/>
                    <a:pt x="30224" y="0"/>
                    <a:pt x="67508" y="0"/>
                  </a:cubicBezTo>
                  <a:cubicBezTo>
                    <a:pt x="104792" y="0"/>
                    <a:pt x="135016" y="30224"/>
                    <a:pt x="135016" y="67508"/>
                  </a:cubicBezTo>
                  <a:cubicBezTo>
                    <a:pt x="135016" y="104792"/>
                    <a:pt x="99077" y="169306"/>
                    <a:pt x="65603" y="211216"/>
                  </a:cubicBezTo>
                  <a:cubicBezTo>
                    <a:pt x="28319" y="167401"/>
                    <a:pt x="0" y="104792"/>
                    <a:pt x="0" y="67508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94" name="アーチ 93"/>
            <p:cNvSpPr/>
            <p:nvPr/>
          </p:nvSpPr>
          <p:spPr bwMode="auto">
            <a:xfrm>
              <a:off x="4660776" y="3564015"/>
              <a:ext cx="958648" cy="958648"/>
            </a:xfrm>
            <a:prstGeom prst="blockArc">
              <a:avLst>
                <a:gd name="adj1" fmla="val 11231482"/>
                <a:gd name="adj2" fmla="val 16368471"/>
                <a:gd name="adj3" fmla="val 2388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95" name="楕円 7"/>
            <p:cNvSpPr/>
            <p:nvPr/>
          </p:nvSpPr>
          <p:spPr bwMode="auto">
            <a:xfrm rot="4135328">
              <a:off x="4938518" y="3820067"/>
              <a:ext cx="105737" cy="165412"/>
            </a:xfrm>
            <a:custGeom>
              <a:avLst/>
              <a:gdLst>
                <a:gd name="connsiteX0" fmla="*/ 0 w 135015"/>
                <a:gd name="connsiteY0" fmla="*/ 67508 h 135015"/>
                <a:gd name="connsiteX1" fmla="*/ 67508 w 135015"/>
                <a:gd name="connsiteY1" fmla="*/ 0 h 135015"/>
                <a:gd name="connsiteX2" fmla="*/ 135016 w 135015"/>
                <a:gd name="connsiteY2" fmla="*/ 67508 h 135015"/>
                <a:gd name="connsiteX3" fmla="*/ 67508 w 135015"/>
                <a:gd name="connsiteY3" fmla="*/ 135016 h 135015"/>
                <a:gd name="connsiteX4" fmla="*/ 0 w 135015"/>
                <a:gd name="connsiteY4" fmla="*/ 67508 h 135015"/>
                <a:gd name="connsiteX0" fmla="*/ 0 w 135016"/>
                <a:gd name="connsiteY0" fmla="*/ 67508 h 135016"/>
                <a:gd name="connsiteX1" fmla="*/ 67508 w 135016"/>
                <a:gd name="connsiteY1" fmla="*/ 0 h 135016"/>
                <a:gd name="connsiteX2" fmla="*/ 135016 w 135016"/>
                <a:gd name="connsiteY2" fmla="*/ 67508 h 135016"/>
                <a:gd name="connsiteX3" fmla="*/ 67508 w 135016"/>
                <a:gd name="connsiteY3" fmla="*/ 135016 h 135016"/>
                <a:gd name="connsiteX4" fmla="*/ 0 w 135016"/>
                <a:gd name="connsiteY4" fmla="*/ 67508 h 135016"/>
                <a:gd name="connsiteX0" fmla="*/ 0 w 135016"/>
                <a:gd name="connsiteY0" fmla="*/ 67508 h 135016"/>
                <a:gd name="connsiteX1" fmla="*/ 67508 w 135016"/>
                <a:gd name="connsiteY1" fmla="*/ 0 h 135016"/>
                <a:gd name="connsiteX2" fmla="*/ 135016 w 135016"/>
                <a:gd name="connsiteY2" fmla="*/ 67508 h 135016"/>
                <a:gd name="connsiteX3" fmla="*/ 67508 w 135016"/>
                <a:gd name="connsiteY3" fmla="*/ 135016 h 135016"/>
                <a:gd name="connsiteX4" fmla="*/ 0 w 135016"/>
                <a:gd name="connsiteY4" fmla="*/ 67508 h 135016"/>
                <a:gd name="connsiteX0" fmla="*/ 0 w 135016"/>
                <a:gd name="connsiteY0" fmla="*/ 67508 h 135016"/>
                <a:gd name="connsiteX1" fmla="*/ 67508 w 135016"/>
                <a:gd name="connsiteY1" fmla="*/ 0 h 135016"/>
                <a:gd name="connsiteX2" fmla="*/ 135016 w 135016"/>
                <a:gd name="connsiteY2" fmla="*/ 67508 h 135016"/>
                <a:gd name="connsiteX3" fmla="*/ 67508 w 135016"/>
                <a:gd name="connsiteY3" fmla="*/ 135016 h 135016"/>
                <a:gd name="connsiteX4" fmla="*/ 0 w 135016"/>
                <a:gd name="connsiteY4" fmla="*/ 67508 h 135016"/>
                <a:gd name="connsiteX0" fmla="*/ 0 w 135016"/>
                <a:gd name="connsiteY0" fmla="*/ 67508 h 211216"/>
                <a:gd name="connsiteX1" fmla="*/ 67508 w 135016"/>
                <a:gd name="connsiteY1" fmla="*/ 0 h 211216"/>
                <a:gd name="connsiteX2" fmla="*/ 135016 w 135016"/>
                <a:gd name="connsiteY2" fmla="*/ 67508 h 211216"/>
                <a:gd name="connsiteX3" fmla="*/ 65603 w 135016"/>
                <a:gd name="connsiteY3" fmla="*/ 211216 h 211216"/>
                <a:gd name="connsiteX4" fmla="*/ 0 w 135016"/>
                <a:gd name="connsiteY4" fmla="*/ 67508 h 211216"/>
                <a:gd name="connsiteX0" fmla="*/ 0 w 135016"/>
                <a:gd name="connsiteY0" fmla="*/ 67508 h 211216"/>
                <a:gd name="connsiteX1" fmla="*/ 67508 w 135016"/>
                <a:gd name="connsiteY1" fmla="*/ 0 h 211216"/>
                <a:gd name="connsiteX2" fmla="*/ 135016 w 135016"/>
                <a:gd name="connsiteY2" fmla="*/ 67508 h 211216"/>
                <a:gd name="connsiteX3" fmla="*/ 65603 w 135016"/>
                <a:gd name="connsiteY3" fmla="*/ 211216 h 211216"/>
                <a:gd name="connsiteX4" fmla="*/ 0 w 135016"/>
                <a:gd name="connsiteY4" fmla="*/ 67508 h 211216"/>
                <a:gd name="connsiteX0" fmla="*/ 0 w 135016"/>
                <a:gd name="connsiteY0" fmla="*/ 67508 h 211216"/>
                <a:gd name="connsiteX1" fmla="*/ 67508 w 135016"/>
                <a:gd name="connsiteY1" fmla="*/ 0 h 211216"/>
                <a:gd name="connsiteX2" fmla="*/ 135016 w 135016"/>
                <a:gd name="connsiteY2" fmla="*/ 67508 h 211216"/>
                <a:gd name="connsiteX3" fmla="*/ 65603 w 135016"/>
                <a:gd name="connsiteY3" fmla="*/ 211216 h 211216"/>
                <a:gd name="connsiteX4" fmla="*/ 0 w 135016"/>
                <a:gd name="connsiteY4" fmla="*/ 67508 h 2112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5016" h="211216">
                  <a:moveTo>
                    <a:pt x="0" y="67508"/>
                  </a:moveTo>
                  <a:cubicBezTo>
                    <a:pt x="0" y="30224"/>
                    <a:pt x="30224" y="0"/>
                    <a:pt x="67508" y="0"/>
                  </a:cubicBezTo>
                  <a:cubicBezTo>
                    <a:pt x="104792" y="0"/>
                    <a:pt x="135016" y="30224"/>
                    <a:pt x="135016" y="67508"/>
                  </a:cubicBezTo>
                  <a:cubicBezTo>
                    <a:pt x="135016" y="104792"/>
                    <a:pt x="99077" y="169306"/>
                    <a:pt x="65603" y="211216"/>
                  </a:cubicBezTo>
                  <a:cubicBezTo>
                    <a:pt x="28319" y="167401"/>
                    <a:pt x="0" y="104792"/>
                    <a:pt x="0" y="67508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96" name="楕円 7"/>
            <p:cNvSpPr/>
            <p:nvPr/>
          </p:nvSpPr>
          <p:spPr bwMode="auto">
            <a:xfrm rot="3187329">
              <a:off x="4848983" y="3701958"/>
              <a:ext cx="105737" cy="165412"/>
            </a:xfrm>
            <a:custGeom>
              <a:avLst/>
              <a:gdLst>
                <a:gd name="connsiteX0" fmla="*/ 0 w 135015"/>
                <a:gd name="connsiteY0" fmla="*/ 67508 h 135015"/>
                <a:gd name="connsiteX1" fmla="*/ 67508 w 135015"/>
                <a:gd name="connsiteY1" fmla="*/ 0 h 135015"/>
                <a:gd name="connsiteX2" fmla="*/ 135016 w 135015"/>
                <a:gd name="connsiteY2" fmla="*/ 67508 h 135015"/>
                <a:gd name="connsiteX3" fmla="*/ 67508 w 135015"/>
                <a:gd name="connsiteY3" fmla="*/ 135016 h 135015"/>
                <a:gd name="connsiteX4" fmla="*/ 0 w 135015"/>
                <a:gd name="connsiteY4" fmla="*/ 67508 h 135015"/>
                <a:gd name="connsiteX0" fmla="*/ 0 w 135016"/>
                <a:gd name="connsiteY0" fmla="*/ 67508 h 135016"/>
                <a:gd name="connsiteX1" fmla="*/ 67508 w 135016"/>
                <a:gd name="connsiteY1" fmla="*/ 0 h 135016"/>
                <a:gd name="connsiteX2" fmla="*/ 135016 w 135016"/>
                <a:gd name="connsiteY2" fmla="*/ 67508 h 135016"/>
                <a:gd name="connsiteX3" fmla="*/ 67508 w 135016"/>
                <a:gd name="connsiteY3" fmla="*/ 135016 h 135016"/>
                <a:gd name="connsiteX4" fmla="*/ 0 w 135016"/>
                <a:gd name="connsiteY4" fmla="*/ 67508 h 135016"/>
                <a:gd name="connsiteX0" fmla="*/ 0 w 135016"/>
                <a:gd name="connsiteY0" fmla="*/ 67508 h 135016"/>
                <a:gd name="connsiteX1" fmla="*/ 67508 w 135016"/>
                <a:gd name="connsiteY1" fmla="*/ 0 h 135016"/>
                <a:gd name="connsiteX2" fmla="*/ 135016 w 135016"/>
                <a:gd name="connsiteY2" fmla="*/ 67508 h 135016"/>
                <a:gd name="connsiteX3" fmla="*/ 67508 w 135016"/>
                <a:gd name="connsiteY3" fmla="*/ 135016 h 135016"/>
                <a:gd name="connsiteX4" fmla="*/ 0 w 135016"/>
                <a:gd name="connsiteY4" fmla="*/ 67508 h 135016"/>
                <a:gd name="connsiteX0" fmla="*/ 0 w 135016"/>
                <a:gd name="connsiteY0" fmla="*/ 67508 h 135016"/>
                <a:gd name="connsiteX1" fmla="*/ 67508 w 135016"/>
                <a:gd name="connsiteY1" fmla="*/ 0 h 135016"/>
                <a:gd name="connsiteX2" fmla="*/ 135016 w 135016"/>
                <a:gd name="connsiteY2" fmla="*/ 67508 h 135016"/>
                <a:gd name="connsiteX3" fmla="*/ 67508 w 135016"/>
                <a:gd name="connsiteY3" fmla="*/ 135016 h 135016"/>
                <a:gd name="connsiteX4" fmla="*/ 0 w 135016"/>
                <a:gd name="connsiteY4" fmla="*/ 67508 h 135016"/>
                <a:gd name="connsiteX0" fmla="*/ 0 w 135016"/>
                <a:gd name="connsiteY0" fmla="*/ 67508 h 211216"/>
                <a:gd name="connsiteX1" fmla="*/ 67508 w 135016"/>
                <a:gd name="connsiteY1" fmla="*/ 0 h 211216"/>
                <a:gd name="connsiteX2" fmla="*/ 135016 w 135016"/>
                <a:gd name="connsiteY2" fmla="*/ 67508 h 211216"/>
                <a:gd name="connsiteX3" fmla="*/ 65603 w 135016"/>
                <a:gd name="connsiteY3" fmla="*/ 211216 h 211216"/>
                <a:gd name="connsiteX4" fmla="*/ 0 w 135016"/>
                <a:gd name="connsiteY4" fmla="*/ 67508 h 211216"/>
                <a:gd name="connsiteX0" fmla="*/ 0 w 135016"/>
                <a:gd name="connsiteY0" fmla="*/ 67508 h 211216"/>
                <a:gd name="connsiteX1" fmla="*/ 67508 w 135016"/>
                <a:gd name="connsiteY1" fmla="*/ 0 h 211216"/>
                <a:gd name="connsiteX2" fmla="*/ 135016 w 135016"/>
                <a:gd name="connsiteY2" fmla="*/ 67508 h 211216"/>
                <a:gd name="connsiteX3" fmla="*/ 65603 w 135016"/>
                <a:gd name="connsiteY3" fmla="*/ 211216 h 211216"/>
                <a:gd name="connsiteX4" fmla="*/ 0 w 135016"/>
                <a:gd name="connsiteY4" fmla="*/ 67508 h 211216"/>
                <a:gd name="connsiteX0" fmla="*/ 0 w 135016"/>
                <a:gd name="connsiteY0" fmla="*/ 67508 h 211216"/>
                <a:gd name="connsiteX1" fmla="*/ 67508 w 135016"/>
                <a:gd name="connsiteY1" fmla="*/ 0 h 211216"/>
                <a:gd name="connsiteX2" fmla="*/ 135016 w 135016"/>
                <a:gd name="connsiteY2" fmla="*/ 67508 h 211216"/>
                <a:gd name="connsiteX3" fmla="*/ 65603 w 135016"/>
                <a:gd name="connsiteY3" fmla="*/ 211216 h 211216"/>
                <a:gd name="connsiteX4" fmla="*/ 0 w 135016"/>
                <a:gd name="connsiteY4" fmla="*/ 67508 h 2112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5016" h="211216">
                  <a:moveTo>
                    <a:pt x="0" y="67508"/>
                  </a:moveTo>
                  <a:cubicBezTo>
                    <a:pt x="0" y="30224"/>
                    <a:pt x="30224" y="0"/>
                    <a:pt x="67508" y="0"/>
                  </a:cubicBezTo>
                  <a:cubicBezTo>
                    <a:pt x="104792" y="0"/>
                    <a:pt x="135016" y="30224"/>
                    <a:pt x="135016" y="67508"/>
                  </a:cubicBezTo>
                  <a:cubicBezTo>
                    <a:pt x="135016" y="104792"/>
                    <a:pt x="99077" y="169306"/>
                    <a:pt x="65603" y="211216"/>
                  </a:cubicBezTo>
                  <a:cubicBezTo>
                    <a:pt x="28319" y="167401"/>
                    <a:pt x="0" y="104792"/>
                    <a:pt x="0" y="67508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97" name="楕円 7"/>
            <p:cNvSpPr/>
            <p:nvPr/>
          </p:nvSpPr>
          <p:spPr bwMode="auto">
            <a:xfrm>
              <a:off x="4646038" y="3530324"/>
              <a:ext cx="105737" cy="165412"/>
            </a:xfrm>
            <a:custGeom>
              <a:avLst/>
              <a:gdLst>
                <a:gd name="connsiteX0" fmla="*/ 0 w 135015"/>
                <a:gd name="connsiteY0" fmla="*/ 67508 h 135015"/>
                <a:gd name="connsiteX1" fmla="*/ 67508 w 135015"/>
                <a:gd name="connsiteY1" fmla="*/ 0 h 135015"/>
                <a:gd name="connsiteX2" fmla="*/ 135016 w 135015"/>
                <a:gd name="connsiteY2" fmla="*/ 67508 h 135015"/>
                <a:gd name="connsiteX3" fmla="*/ 67508 w 135015"/>
                <a:gd name="connsiteY3" fmla="*/ 135016 h 135015"/>
                <a:gd name="connsiteX4" fmla="*/ 0 w 135015"/>
                <a:gd name="connsiteY4" fmla="*/ 67508 h 135015"/>
                <a:gd name="connsiteX0" fmla="*/ 0 w 135016"/>
                <a:gd name="connsiteY0" fmla="*/ 67508 h 135016"/>
                <a:gd name="connsiteX1" fmla="*/ 67508 w 135016"/>
                <a:gd name="connsiteY1" fmla="*/ 0 h 135016"/>
                <a:gd name="connsiteX2" fmla="*/ 135016 w 135016"/>
                <a:gd name="connsiteY2" fmla="*/ 67508 h 135016"/>
                <a:gd name="connsiteX3" fmla="*/ 67508 w 135016"/>
                <a:gd name="connsiteY3" fmla="*/ 135016 h 135016"/>
                <a:gd name="connsiteX4" fmla="*/ 0 w 135016"/>
                <a:gd name="connsiteY4" fmla="*/ 67508 h 135016"/>
                <a:gd name="connsiteX0" fmla="*/ 0 w 135016"/>
                <a:gd name="connsiteY0" fmla="*/ 67508 h 135016"/>
                <a:gd name="connsiteX1" fmla="*/ 67508 w 135016"/>
                <a:gd name="connsiteY1" fmla="*/ 0 h 135016"/>
                <a:gd name="connsiteX2" fmla="*/ 135016 w 135016"/>
                <a:gd name="connsiteY2" fmla="*/ 67508 h 135016"/>
                <a:gd name="connsiteX3" fmla="*/ 67508 w 135016"/>
                <a:gd name="connsiteY3" fmla="*/ 135016 h 135016"/>
                <a:gd name="connsiteX4" fmla="*/ 0 w 135016"/>
                <a:gd name="connsiteY4" fmla="*/ 67508 h 135016"/>
                <a:gd name="connsiteX0" fmla="*/ 0 w 135016"/>
                <a:gd name="connsiteY0" fmla="*/ 67508 h 135016"/>
                <a:gd name="connsiteX1" fmla="*/ 67508 w 135016"/>
                <a:gd name="connsiteY1" fmla="*/ 0 h 135016"/>
                <a:gd name="connsiteX2" fmla="*/ 135016 w 135016"/>
                <a:gd name="connsiteY2" fmla="*/ 67508 h 135016"/>
                <a:gd name="connsiteX3" fmla="*/ 67508 w 135016"/>
                <a:gd name="connsiteY3" fmla="*/ 135016 h 135016"/>
                <a:gd name="connsiteX4" fmla="*/ 0 w 135016"/>
                <a:gd name="connsiteY4" fmla="*/ 67508 h 135016"/>
                <a:gd name="connsiteX0" fmla="*/ 0 w 135016"/>
                <a:gd name="connsiteY0" fmla="*/ 67508 h 211216"/>
                <a:gd name="connsiteX1" fmla="*/ 67508 w 135016"/>
                <a:gd name="connsiteY1" fmla="*/ 0 h 211216"/>
                <a:gd name="connsiteX2" fmla="*/ 135016 w 135016"/>
                <a:gd name="connsiteY2" fmla="*/ 67508 h 211216"/>
                <a:gd name="connsiteX3" fmla="*/ 65603 w 135016"/>
                <a:gd name="connsiteY3" fmla="*/ 211216 h 211216"/>
                <a:gd name="connsiteX4" fmla="*/ 0 w 135016"/>
                <a:gd name="connsiteY4" fmla="*/ 67508 h 211216"/>
                <a:gd name="connsiteX0" fmla="*/ 0 w 135016"/>
                <a:gd name="connsiteY0" fmla="*/ 67508 h 211216"/>
                <a:gd name="connsiteX1" fmla="*/ 67508 w 135016"/>
                <a:gd name="connsiteY1" fmla="*/ 0 h 211216"/>
                <a:gd name="connsiteX2" fmla="*/ 135016 w 135016"/>
                <a:gd name="connsiteY2" fmla="*/ 67508 h 211216"/>
                <a:gd name="connsiteX3" fmla="*/ 65603 w 135016"/>
                <a:gd name="connsiteY3" fmla="*/ 211216 h 211216"/>
                <a:gd name="connsiteX4" fmla="*/ 0 w 135016"/>
                <a:gd name="connsiteY4" fmla="*/ 67508 h 211216"/>
                <a:gd name="connsiteX0" fmla="*/ 0 w 135016"/>
                <a:gd name="connsiteY0" fmla="*/ 67508 h 211216"/>
                <a:gd name="connsiteX1" fmla="*/ 67508 w 135016"/>
                <a:gd name="connsiteY1" fmla="*/ 0 h 211216"/>
                <a:gd name="connsiteX2" fmla="*/ 135016 w 135016"/>
                <a:gd name="connsiteY2" fmla="*/ 67508 h 211216"/>
                <a:gd name="connsiteX3" fmla="*/ 65603 w 135016"/>
                <a:gd name="connsiteY3" fmla="*/ 211216 h 211216"/>
                <a:gd name="connsiteX4" fmla="*/ 0 w 135016"/>
                <a:gd name="connsiteY4" fmla="*/ 67508 h 2112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5016" h="211216">
                  <a:moveTo>
                    <a:pt x="0" y="67508"/>
                  </a:moveTo>
                  <a:cubicBezTo>
                    <a:pt x="0" y="30224"/>
                    <a:pt x="30224" y="0"/>
                    <a:pt x="67508" y="0"/>
                  </a:cubicBezTo>
                  <a:cubicBezTo>
                    <a:pt x="104792" y="0"/>
                    <a:pt x="135016" y="30224"/>
                    <a:pt x="135016" y="67508"/>
                  </a:cubicBezTo>
                  <a:cubicBezTo>
                    <a:pt x="135016" y="104792"/>
                    <a:pt x="99077" y="169306"/>
                    <a:pt x="65603" y="211216"/>
                  </a:cubicBezTo>
                  <a:cubicBezTo>
                    <a:pt x="28319" y="167401"/>
                    <a:pt x="0" y="104792"/>
                    <a:pt x="0" y="67508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98" name="グループ化 97"/>
          <p:cNvGrpSpPr/>
          <p:nvPr/>
        </p:nvGrpSpPr>
        <p:grpSpPr>
          <a:xfrm>
            <a:off x="6535363" y="2769334"/>
            <a:ext cx="544666" cy="1581638"/>
            <a:chOff x="6420903" y="2250410"/>
            <a:chExt cx="723367" cy="2100562"/>
          </a:xfrm>
        </p:grpSpPr>
        <p:sp>
          <p:nvSpPr>
            <p:cNvPr id="99" name="角丸四角形 98"/>
            <p:cNvSpPr/>
            <p:nvPr/>
          </p:nvSpPr>
          <p:spPr bwMode="auto">
            <a:xfrm rot="16200000">
              <a:off x="6149528" y="3650610"/>
              <a:ext cx="603595" cy="60845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0" name="フリーフォーム 99"/>
            <p:cNvSpPr/>
            <p:nvPr/>
          </p:nvSpPr>
          <p:spPr bwMode="auto">
            <a:xfrm>
              <a:off x="6481747" y="3969060"/>
              <a:ext cx="662523" cy="381912"/>
            </a:xfrm>
            <a:custGeom>
              <a:avLst/>
              <a:gdLst>
                <a:gd name="connsiteX0" fmla="*/ 15035 w 662523"/>
                <a:gd name="connsiteY0" fmla="*/ 0 h 381912"/>
                <a:gd name="connsiteX1" fmla="*/ 647488 w 662523"/>
                <a:gd name="connsiteY1" fmla="*/ 0 h 381912"/>
                <a:gd name="connsiteX2" fmla="*/ 662523 w 662523"/>
                <a:gd name="connsiteY2" fmla="*/ 15035 h 381912"/>
                <a:gd name="connsiteX3" fmla="*/ 647488 w 662523"/>
                <a:gd name="connsiteY3" fmla="*/ 30070 h 381912"/>
                <a:gd name="connsiteX4" fmla="*/ 631331 w 662523"/>
                <a:gd name="connsiteY4" fmla="*/ 30070 h 381912"/>
                <a:gd name="connsiteX5" fmla="*/ 622048 w 662523"/>
                <a:gd name="connsiteY5" fmla="*/ 91250 h 381912"/>
                <a:gd name="connsiteX6" fmla="*/ 470687 w 662523"/>
                <a:gd name="connsiteY6" fmla="*/ 273561 h 381912"/>
                <a:gd name="connsiteX7" fmla="*/ 413949 w 662523"/>
                <a:gd name="connsiteY7" fmla="*/ 297717 h 381912"/>
                <a:gd name="connsiteX8" fmla="*/ 423434 w 662523"/>
                <a:gd name="connsiteY8" fmla="*/ 347035 h 381912"/>
                <a:gd name="connsiteX9" fmla="*/ 464231 w 662523"/>
                <a:gd name="connsiteY9" fmla="*/ 347035 h 381912"/>
                <a:gd name="connsiteX10" fmla="*/ 481670 w 662523"/>
                <a:gd name="connsiteY10" fmla="*/ 364474 h 381912"/>
                <a:gd name="connsiteX11" fmla="*/ 481669 w 662523"/>
                <a:gd name="connsiteY11" fmla="*/ 381912 h 381912"/>
                <a:gd name="connsiteX12" fmla="*/ 87324 w 662523"/>
                <a:gd name="connsiteY12" fmla="*/ 381912 h 381912"/>
                <a:gd name="connsiteX13" fmla="*/ 87324 w 662523"/>
                <a:gd name="connsiteY13" fmla="*/ 364474 h 381912"/>
                <a:gd name="connsiteX14" fmla="*/ 104763 w 662523"/>
                <a:gd name="connsiteY14" fmla="*/ 347035 h 381912"/>
                <a:gd name="connsiteX15" fmla="*/ 121106 w 662523"/>
                <a:gd name="connsiteY15" fmla="*/ 347035 h 381912"/>
                <a:gd name="connsiteX16" fmla="*/ 135694 w 662523"/>
                <a:gd name="connsiteY16" fmla="*/ 271183 h 381912"/>
                <a:gd name="connsiteX17" fmla="*/ 116438 w 662523"/>
                <a:gd name="connsiteY17" fmla="*/ 259681 h 381912"/>
                <a:gd name="connsiteX18" fmla="*/ 25409 w 662523"/>
                <a:gd name="connsiteY18" fmla="*/ 101739 h 381912"/>
                <a:gd name="connsiteX19" fmla="*/ 28586 w 662523"/>
                <a:gd name="connsiteY19" fmla="*/ 30070 h 381912"/>
                <a:gd name="connsiteX20" fmla="*/ 15035 w 662523"/>
                <a:gd name="connsiteY20" fmla="*/ 30070 h 381912"/>
                <a:gd name="connsiteX21" fmla="*/ 0 w 662523"/>
                <a:gd name="connsiteY21" fmla="*/ 15035 h 381912"/>
                <a:gd name="connsiteX22" fmla="*/ 15035 w 662523"/>
                <a:gd name="connsiteY22" fmla="*/ 0 h 381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662523" h="381912">
                  <a:moveTo>
                    <a:pt x="15035" y="0"/>
                  </a:moveTo>
                  <a:lnTo>
                    <a:pt x="647488" y="0"/>
                  </a:lnTo>
                  <a:cubicBezTo>
                    <a:pt x="655792" y="0"/>
                    <a:pt x="662523" y="6731"/>
                    <a:pt x="662523" y="15035"/>
                  </a:cubicBezTo>
                  <a:cubicBezTo>
                    <a:pt x="662523" y="23339"/>
                    <a:pt x="655792" y="30070"/>
                    <a:pt x="647488" y="30070"/>
                  </a:cubicBezTo>
                  <a:lnTo>
                    <a:pt x="631331" y="30070"/>
                  </a:lnTo>
                  <a:lnTo>
                    <a:pt x="622048" y="91250"/>
                  </a:lnTo>
                  <a:cubicBezTo>
                    <a:pt x="599681" y="164819"/>
                    <a:pt x="545690" y="231188"/>
                    <a:pt x="470687" y="273561"/>
                  </a:cubicBezTo>
                  <a:lnTo>
                    <a:pt x="413949" y="297717"/>
                  </a:lnTo>
                  <a:lnTo>
                    <a:pt x="423434" y="347035"/>
                  </a:lnTo>
                  <a:lnTo>
                    <a:pt x="464231" y="347035"/>
                  </a:lnTo>
                  <a:cubicBezTo>
                    <a:pt x="473862" y="347035"/>
                    <a:pt x="481670" y="354843"/>
                    <a:pt x="481670" y="364474"/>
                  </a:cubicBezTo>
                  <a:cubicBezTo>
                    <a:pt x="481670" y="370287"/>
                    <a:pt x="481669" y="376099"/>
                    <a:pt x="481669" y="381912"/>
                  </a:cubicBezTo>
                  <a:lnTo>
                    <a:pt x="87324" y="381912"/>
                  </a:lnTo>
                  <a:lnTo>
                    <a:pt x="87324" y="364474"/>
                  </a:lnTo>
                  <a:cubicBezTo>
                    <a:pt x="87324" y="354843"/>
                    <a:pt x="95132" y="347035"/>
                    <a:pt x="104763" y="347035"/>
                  </a:cubicBezTo>
                  <a:lnTo>
                    <a:pt x="121106" y="347035"/>
                  </a:lnTo>
                  <a:lnTo>
                    <a:pt x="135694" y="271183"/>
                  </a:lnTo>
                  <a:lnTo>
                    <a:pt x="116438" y="259681"/>
                  </a:lnTo>
                  <a:cubicBezTo>
                    <a:pt x="65620" y="219927"/>
                    <a:pt x="33543" y="163939"/>
                    <a:pt x="25409" y="101739"/>
                  </a:cubicBezTo>
                  <a:lnTo>
                    <a:pt x="28586" y="30070"/>
                  </a:lnTo>
                  <a:lnTo>
                    <a:pt x="15035" y="30070"/>
                  </a:lnTo>
                  <a:cubicBezTo>
                    <a:pt x="6731" y="30070"/>
                    <a:pt x="0" y="23339"/>
                    <a:pt x="0" y="15035"/>
                  </a:cubicBezTo>
                  <a:cubicBezTo>
                    <a:pt x="0" y="6731"/>
                    <a:pt x="6731" y="0"/>
                    <a:pt x="15035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101" name="グループ化 100"/>
            <p:cNvGrpSpPr/>
            <p:nvPr/>
          </p:nvGrpSpPr>
          <p:grpSpPr>
            <a:xfrm>
              <a:off x="6649622" y="2250410"/>
              <a:ext cx="460796" cy="1735081"/>
              <a:chOff x="5101638" y="810398"/>
              <a:chExt cx="460796" cy="1735081"/>
            </a:xfrm>
          </p:grpSpPr>
          <p:sp>
            <p:nvSpPr>
              <p:cNvPr id="102" name="円/楕円 144"/>
              <p:cNvSpPr/>
              <p:nvPr/>
            </p:nvSpPr>
            <p:spPr bwMode="auto">
              <a:xfrm>
                <a:off x="5101638" y="810398"/>
                <a:ext cx="460796" cy="460794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3" name="角丸四角形 102"/>
              <p:cNvSpPr/>
              <p:nvPr/>
            </p:nvSpPr>
            <p:spPr bwMode="auto">
              <a:xfrm>
                <a:off x="5206095" y="1234152"/>
                <a:ext cx="261807" cy="753795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" name="角丸四角形 103"/>
              <p:cNvSpPr/>
              <p:nvPr/>
            </p:nvSpPr>
            <p:spPr bwMode="auto">
              <a:xfrm rot="16200000">
                <a:off x="4911519" y="2067814"/>
                <a:ext cx="841035" cy="114295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" name="角丸四角形 104"/>
              <p:cNvSpPr/>
              <p:nvPr/>
            </p:nvSpPr>
            <p:spPr bwMode="auto">
              <a:xfrm rot="6104440">
                <a:off x="4883815" y="1569865"/>
                <a:ext cx="635697" cy="101206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67" name="グループ化 166"/>
          <p:cNvGrpSpPr/>
          <p:nvPr/>
        </p:nvGrpSpPr>
        <p:grpSpPr>
          <a:xfrm>
            <a:off x="2561665" y="4839643"/>
            <a:ext cx="1097149" cy="1479527"/>
            <a:chOff x="2561665" y="4839643"/>
            <a:chExt cx="1097149" cy="1479527"/>
          </a:xfrm>
        </p:grpSpPr>
        <p:sp>
          <p:nvSpPr>
            <p:cNvPr id="107" name="角丸四角形 106"/>
            <p:cNvSpPr/>
            <p:nvPr/>
          </p:nvSpPr>
          <p:spPr bwMode="auto">
            <a:xfrm rot="16200000">
              <a:off x="2290290" y="5618808"/>
              <a:ext cx="603595" cy="60845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8" name="円/楕円 144"/>
            <p:cNvSpPr/>
            <p:nvPr/>
          </p:nvSpPr>
          <p:spPr bwMode="auto">
            <a:xfrm>
              <a:off x="2939452" y="4839643"/>
              <a:ext cx="460796" cy="460794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9" name="角丸四角形 108"/>
            <p:cNvSpPr/>
            <p:nvPr/>
          </p:nvSpPr>
          <p:spPr bwMode="auto">
            <a:xfrm rot="997973">
              <a:off x="2969164" y="5273473"/>
              <a:ext cx="261807" cy="664917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0" name="角丸四角形 109"/>
            <p:cNvSpPr/>
            <p:nvPr/>
          </p:nvSpPr>
          <p:spPr bwMode="auto">
            <a:xfrm>
              <a:off x="2933066" y="5764179"/>
              <a:ext cx="559089" cy="159934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1" name="角丸四角形 110"/>
            <p:cNvSpPr/>
            <p:nvPr/>
          </p:nvSpPr>
          <p:spPr bwMode="auto">
            <a:xfrm rot="17100000">
              <a:off x="3108994" y="5989103"/>
              <a:ext cx="533812" cy="124218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17" name="グループ化 116"/>
            <p:cNvGrpSpPr/>
            <p:nvPr/>
          </p:nvGrpSpPr>
          <p:grpSpPr>
            <a:xfrm rot="18900000">
              <a:off x="3278798" y="5099314"/>
              <a:ext cx="380016" cy="403299"/>
              <a:chOff x="3030602" y="5283551"/>
              <a:chExt cx="380016" cy="403299"/>
            </a:xfrm>
          </p:grpSpPr>
          <p:sp>
            <p:nvSpPr>
              <p:cNvPr id="112" name="角丸四角形 111"/>
              <p:cNvSpPr/>
              <p:nvPr/>
            </p:nvSpPr>
            <p:spPr bwMode="auto">
              <a:xfrm rot="3096882">
                <a:off x="2879555" y="5434598"/>
                <a:ext cx="403299" cy="101206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" name="角丸四角形 112"/>
              <p:cNvSpPr/>
              <p:nvPr/>
            </p:nvSpPr>
            <p:spPr bwMode="auto">
              <a:xfrm rot="18900000">
                <a:off x="3096489" y="5473825"/>
                <a:ext cx="314129" cy="101206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14" name="フリーフォーム 113"/>
            <p:cNvSpPr/>
            <p:nvPr/>
          </p:nvSpPr>
          <p:spPr bwMode="auto">
            <a:xfrm>
              <a:off x="2622509" y="5937258"/>
              <a:ext cx="662523" cy="381912"/>
            </a:xfrm>
            <a:custGeom>
              <a:avLst/>
              <a:gdLst>
                <a:gd name="connsiteX0" fmla="*/ 15035 w 662523"/>
                <a:gd name="connsiteY0" fmla="*/ 0 h 381912"/>
                <a:gd name="connsiteX1" fmla="*/ 647488 w 662523"/>
                <a:gd name="connsiteY1" fmla="*/ 0 h 381912"/>
                <a:gd name="connsiteX2" fmla="*/ 662523 w 662523"/>
                <a:gd name="connsiteY2" fmla="*/ 15035 h 381912"/>
                <a:gd name="connsiteX3" fmla="*/ 647488 w 662523"/>
                <a:gd name="connsiteY3" fmla="*/ 30070 h 381912"/>
                <a:gd name="connsiteX4" fmla="*/ 631331 w 662523"/>
                <a:gd name="connsiteY4" fmla="*/ 30070 h 381912"/>
                <a:gd name="connsiteX5" fmla="*/ 622048 w 662523"/>
                <a:gd name="connsiteY5" fmla="*/ 91250 h 381912"/>
                <a:gd name="connsiteX6" fmla="*/ 470687 w 662523"/>
                <a:gd name="connsiteY6" fmla="*/ 273561 h 381912"/>
                <a:gd name="connsiteX7" fmla="*/ 413949 w 662523"/>
                <a:gd name="connsiteY7" fmla="*/ 297717 h 381912"/>
                <a:gd name="connsiteX8" fmla="*/ 423434 w 662523"/>
                <a:gd name="connsiteY8" fmla="*/ 347035 h 381912"/>
                <a:gd name="connsiteX9" fmla="*/ 464231 w 662523"/>
                <a:gd name="connsiteY9" fmla="*/ 347035 h 381912"/>
                <a:gd name="connsiteX10" fmla="*/ 481670 w 662523"/>
                <a:gd name="connsiteY10" fmla="*/ 364474 h 381912"/>
                <a:gd name="connsiteX11" fmla="*/ 481669 w 662523"/>
                <a:gd name="connsiteY11" fmla="*/ 381912 h 381912"/>
                <a:gd name="connsiteX12" fmla="*/ 87324 w 662523"/>
                <a:gd name="connsiteY12" fmla="*/ 381912 h 381912"/>
                <a:gd name="connsiteX13" fmla="*/ 87324 w 662523"/>
                <a:gd name="connsiteY13" fmla="*/ 364474 h 381912"/>
                <a:gd name="connsiteX14" fmla="*/ 104763 w 662523"/>
                <a:gd name="connsiteY14" fmla="*/ 347035 h 381912"/>
                <a:gd name="connsiteX15" fmla="*/ 121106 w 662523"/>
                <a:gd name="connsiteY15" fmla="*/ 347035 h 381912"/>
                <a:gd name="connsiteX16" fmla="*/ 135694 w 662523"/>
                <a:gd name="connsiteY16" fmla="*/ 271183 h 381912"/>
                <a:gd name="connsiteX17" fmla="*/ 116438 w 662523"/>
                <a:gd name="connsiteY17" fmla="*/ 259681 h 381912"/>
                <a:gd name="connsiteX18" fmla="*/ 25409 w 662523"/>
                <a:gd name="connsiteY18" fmla="*/ 101739 h 381912"/>
                <a:gd name="connsiteX19" fmla="*/ 28586 w 662523"/>
                <a:gd name="connsiteY19" fmla="*/ 30070 h 381912"/>
                <a:gd name="connsiteX20" fmla="*/ 15035 w 662523"/>
                <a:gd name="connsiteY20" fmla="*/ 30070 h 381912"/>
                <a:gd name="connsiteX21" fmla="*/ 0 w 662523"/>
                <a:gd name="connsiteY21" fmla="*/ 15035 h 381912"/>
                <a:gd name="connsiteX22" fmla="*/ 15035 w 662523"/>
                <a:gd name="connsiteY22" fmla="*/ 0 h 381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662523" h="381912">
                  <a:moveTo>
                    <a:pt x="15035" y="0"/>
                  </a:moveTo>
                  <a:lnTo>
                    <a:pt x="647488" y="0"/>
                  </a:lnTo>
                  <a:cubicBezTo>
                    <a:pt x="655792" y="0"/>
                    <a:pt x="662523" y="6731"/>
                    <a:pt x="662523" y="15035"/>
                  </a:cubicBezTo>
                  <a:cubicBezTo>
                    <a:pt x="662523" y="23339"/>
                    <a:pt x="655792" y="30070"/>
                    <a:pt x="647488" y="30070"/>
                  </a:cubicBezTo>
                  <a:lnTo>
                    <a:pt x="631331" y="30070"/>
                  </a:lnTo>
                  <a:lnTo>
                    <a:pt x="622048" y="91250"/>
                  </a:lnTo>
                  <a:cubicBezTo>
                    <a:pt x="599681" y="164819"/>
                    <a:pt x="545690" y="231188"/>
                    <a:pt x="470687" y="273561"/>
                  </a:cubicBezTo>
                  <a:lnTo>
                    <a:pt x="413949" y="297717"/>
                  </a:lnTo>
                  <a:lnTo>
                    <a:pt x="423434" y="347035"/>
                  </a:lnTo>
                  <a:lnTo>
                    <a:pt x="464231" y="347035"/>
                  </a:lnTo>
                  <a:cubicBezTo>
                    <a:pt x="473862" y="347035"/>
                    <a:pt x="481670" y="354843"/>
                    <a:pt x="481670" y="364474"/>
                  </a:cubicBezTo>
                  <a:cubicBezTo>
                    <a:pt x="481670" y="370287"/>
                    <a:pt x="481669" y="376099"/>
                    <a:pt x="481669" y="381912"/>
                  </a:cubicBezTo>
                  <a:lnTo>
                    <a:pt x="87324" y="381912"/>
                  </a:lnTo>
                  <a:lnTo>
                    <a:pt x="87324" y="364474"/>
                  </a:lnTo>
                  <a:cubicBezTo>
                    <a:pt x="87324" y="354843"/>
                    <a:pt x="95132" y="347035"/>
                    <a:pt x="104763" y="347035"/>
                  </a:cubicBezTo>
                  <a:lnTo>
                    <a:pt x="121106" y="347035"/>
                  </a:lnTo>
                  <a:lnTo>
                    <a:pt x="135694" y="271183"/>
                  </a:lnTo>
                  <a:lnTo>
                    <a:pt x="116438" y="259681"/>
                  </a:lnTo>
                  <a:cubicBezTo>
                    <a:pt x="65620" y="219927"/>
                    <a:pt x="33543" y="163939"/>
                    <a:pt x="25409" y="101739"/>
                  </a:cubicBezTo>
                  <a:lnTo>
                    <a:pt x="28586" y="30070"/>
                  </a:lnTo>
                  <a:lnTo>
                    <a:pt x="15035" y="30070"/>
                  </a:lnTo>
                  <a:cubicBezTo>
                    <a:pt x="6731" y="30070"/>
                    <a:pt x="0" y="23339"/>
                    <a:pt x="0" y="15035"/>
                  </a:cubicBezTo>
                  <a:cubicBezTo>
                    <a:pt x="0" y="6731"/>
                    <a:pt x="6731" y="0"/>
                    <a:pt x="15035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16" name="角丸四角形 115"/>
            <p:cNvSpPr/>
            <p:nvPr/>
          </p:nvSpPr>
          <p:spPr bwMode="auto">
            <a:xfrm rot="16200000">
              <a:off x="3448122" y="4997107"/>
              <a:ext cx="135231" cy="210809"/>
            </a:xfrm>
            <a:prstGeom prst="roundRect">
              <a:avLst>
                <a:gd name="adj" fmla="val 9143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168" name="グループ化 167"/>
          <p:cNvGrpSpPr/>
          <p:nvPr/>
        </p:nvGrpSpPr>
        <p:grpSpPr>
          <a:xfrm>
            <a:off x="4435288" y="4759468"/>
            <a:ext cx="1178445" cy="1559702"/>
            <a:chOff x="4435288" y="4759468"/>
            <a:chExt cx="1178445" cy="1559702"/>
          </a:xfrm>
        </p:grpSpPr>
        <p:grpSp>
          <p:nvGrpSpPr>
            <p:cNvPr id="14" name="グループ化 13"/>
            <p:cNvGrpSpPr/>
            <p:nvPr/>
          </p:nvGrpSpPr>
          <p:grpSpPr>
            <a:xfrm>
              <a:off x="5249799" y="5132298"/>
              <a:ext cx="250639" cy="32582"/>
              <a:chOff x="5099963" y="4829023"/>
              <a:chExt cx="1648612" cy="214311"/>
            </a:xfrm>
            <a:solidFill>
              <a:schemeClr val="tx1"/>
            </a:solidFill>
          </p:grpSpPr>
          <p:sp>
            <p:nvSpPr>
              <p:cNvPr id="17" name="正方形/長方形 16"/>
              <p:cNvSpPr/>
              <p:nvPr/>
            </p:nvSpPr>
            <p:spPr bwMode="auto">
              <a:xfrm>
                <a:off x="5099963" y="4829024"/>
                <a:ext cx="1535881" cy="214310"/>
              </a:xfrm>
              <a:prstGeom prst="rect">
                <a:avLst/>
              </a:prstGeom>
              <a:grpFill/>
              <a:ln w="571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" name="正方形/長方形 17"/>
              <p:cNvSpPr/>
              <p:nvPr/>
            </p:nvSpPr>
            <p:spPr bwMode="auto">
              <a:xfrm>
                <a:off x="5099963" y="4829023"/>
                <a:ext cx="500054" cy="214310"/>
              </a:xfrm>
              <a:prstGeom prst="rect">
                <a:avLst/>
              </a:prstGeom>
              <a:grpFill/>
              <a:ln w="571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" name="正方形/長方形 18"/>
              <p:cNvSpPr/>
              <p:nvPr/>
            </p:nvSpPr>
            <p:spPr bwMode="auto">
              <a:xfrm>
                <a:off x="6635843" y="4829024"/>
                <a:ext cx="112732" cy="214310"/>
              </a:xfrm>
              <a:prstGeom prst="rect">
                <a:avLst/>
              </a:prstGeom>
              <a:grpFill/>
              <a:ln w="571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19" name="角丸四角形 118"/>
            <p:cNvSpPr/>
            <p:nvPr/>
          </p:nvSpPr>
          <p:spPr bwMode="auto">
            <a:xfrm rot="16200000">
              <a:off x="4163913" y="5618808"/>
              <a:ext cx="603595" cy="60845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0" name="円/楕円 144"/>
            <p:cNvSpPr/>
            <p:nvPr/>
          </p:nvSpPr>
          <p:spPr bwMode="auto">
            <a:xfrm>
              <a:off x="4813075" y="4839643"/>
              <a:ext cx="460796" cy="460794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1" name="角丸四角形 120"/>
            <p:cNvSpPr/>
            <p:nvPr/>
          </p:nvSpPr>
          <p:spPr bwMode="auto">
            <a:xfrm rot="997973">
              <a:off x="4842787" y="5273473"/>
              <a:ext cx="261807" cy="664917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2" name="角丸四角形 121"/>
            <p:cNvSpPr/>
            <p:nvPr/>
          </p:nvSpPr>
          <p:spPr bwMode="auto">
            <a:xfrm>
              <a:off x="4806689" y="5764179"/>
              <a:ext cx="559089" cy="159934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3" name="角丸四角形 122"/>
            <p:cNvSpPr/>
            <p:nvPr/>
          </p:nvSpPr>
          <p:spPr bwMode="auto">
            <a:xfrm rot="17100000">
              <a:off x="4982617" y="5989103"/>
              <a:ext cx="533812" cy="124218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24" name="グループ化 123"/>
            <p:cNvGrpSpPr/>
            <p:nvPr/>
          </p:nvGrpSpPr>
          <p:grpSpPr>
            <a:xfrm rot="18900000">
              <a:off x="5152421" y="5099314"/>
              <a:ext cx="380016" cy="403299"/>
              <a:chOff x="3030602" y="5283551"/>
              <a:chExt cx="380016" cy="403299"/>
            </a:xfrm>
          </p:grpSpPr>
          <p:sp>
            <p:nvSpPr>
              <p:cNvPr id="125" name="角丸四角形 124"/>
              <p:cNvSpPr/>
              <p:nvPr/>
            </p:nvSpPr>
            <p:spPr bwMode="auto">
              <a:xfrm rot="3096882">
                <a:off x="2879555" y="5434598"/>
                <a:ext cx="403299" cy="101206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6" name="角丸四角形 125"/>
              <p:cNvSpPr/>
              <p:nvPr/>
            </p:nvSpPr>
            <p:spPr bwMode="auto">
              <a:xfrm rot="18900000">
                <a:off x="3096489" y="5473825"/>
                <a:ext cx="314129" cy="101206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27" name="フリーフォーム 126"/>
            <p:cNvSpPr/>
            <p:nvPr/>
          </p:nvSpPr>
          <p:spPr bwMode="auto">
            <a:xfrm>
              <a:off x="4496132" y="5937258"/>
              <a:ext cx="662523" cy="381912"/>
            </a:xfrm>
            <a:custGeom>
              <a:avLst/>
              <a:gdLst>
                <a:gd name="connsiteX0" fmla="*/ 15035 w 662523"/>
                <a:gd name="connsiteY0" fmla="*/ 0 h 381912"/>
                <a:gd name="connsiteX1" fmla="*/ 647488 w 662523"/>
                <a:gd name="connsiteY1" fmla="*/ 0 h 381912"/>
                <a:gd name="connsiteX2" fmla="*/ 662523 w 662523"/>
                <a:gd name="connsiteY2" fmla="*/ 15035 h 381912"/>
                <a:gd name="connsiteX3" fmla="*/ 647488 w 662523"/>
                <a:gd name="connsiteY3" fmla="*/ 30070 h 381912"/>
                <a:gd name="connsiteX4" fmla="*/ 631331 w 662523"/>
                <a:gd name="connsiteY4" fmla="*/ 30070 h 381912"/>
                <a:gd name="connsiteX5" fmla="*/ 622048 w 662523"/>
                <a:gd name="connsiteY5" fmla="*/ 91250 h 381912"/>
                <a:gd name="connsiteX6" fmla="*/ 470687 w 662523"/>
                <a:gd name="connsiteY6" fmla="*/ 273561 h 381912"/>
                <a:gd name="connsiteX7" fmla="*/ 413949 w 662523"/>
                <a:gd name="connsiteY7" fmla="*/ 297717 h 381912"/>
                <a:gd name="connsiteX8" fmla="*/ 423434 w 662523"/>
                <a:gd name="connsiteY8" fmla="*/ 347035 h 381912"/>
                <a:gd name="connsiteX9" fmla="*/ 464231 w 662523"/>
                <a:gd name="connsiteY9" fmla="*/ 347035 h 381912"/>
                <a:gd name="connsiteX10" fmla="*/ 481670 w 662523"/>
                <a:gd name="connsiteY10" fmla="*/ 364474 h 381912"/>
                <a:gd name="connsiteX11" fmla="*/ 481669 w 662523"/>
                <a:gd name="connsiteY11" fmla="*/ 381912 h 381912"/>
                <a:gd name="connsiteX12" fmla="*/ 87324 w 662523"/>
                <a:gd name="connsiteY12" fmla="*/ 381912 h 381912"/>
                <a:gd name="connsiteX13" fmla="*/ 87324 w 662523"/>
                <a:gd name="connsiteY13" fmla="*/ 364474 h 381912"/>
                <a:gd name="connsiteX14" fmla="*/ 104763 w 662523"/>
                <a:gd name="connsiteY14" fmla="*/ 347035 h 381912"/>
                <a:gd name="connsiteX15" fmla="*/ 121106 w 662523"/>
                <a:gd name="connsiteY15" fmla="*/ 347035 h 381912"/>
                <a:gd name="connsiteX16" fmla="*/ 135694 w 662523"/>
                <a:gd name="connsiteY16" fmla="*/ 271183 h 381912"/>
                <a:gd name="connsiteX17" fmla="*/ 116438 w 662523"/>
                <a:gd name="connsiteY17" fmla="*/ 259681 h 381912"/>
                <a:gd name="connsiteX18" fmla="*/ 25409 w 662523"/>
                <a:gd name="connsiteY18" fmla="*/ 101739 h 381912"/>
                <a:gd name="connsiteX19" fmla="*/ 28586 w 662523"/>
                <a:gd name="connsiteY19" fmla="*/ 30070 h 381912"/>
                <a:gd name="connsiteX20" fmla="*/ 15035 w 662523"/>
                <a:gd name="connsiteY20" fmla="*/ 30070 h 381912"/>
                <a:gd name="connsiteX21" fmla="*/ 0 w 662523"/>
                <a:gd name="connsiteY21" fmla="*/ 15035 h 381912"/>
                <a:gd name="connsiteX22" fmla="*/ 15035 w 662523"/>
                <a:gd name="connsiteY22" fmla="*/ 0 h 381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662523" h="381912">
                  <a:moveTo>
                    <a:pt x="15035" y="0"/>
                  </a:moveTo>
                  <a:lnTo>
                    <a:pt x="647488" y="0"/>
                  </a:lnTo>
                  <a:cubicBezTo>
                    <a:pt x="655792" y="0"/>
                    <a:pt x="662523" y="6731"/>
                    <a:pt x="662523" y="15035"/>
                  </a:cubicBezTo>
                  <a:cubicBezTo>
                    <a:pt x="662523" y="23339"/>
                    <a:pt x="655792" y="30070"/>
                    <a:pt x="647488" y="30070"/>
                  </a:cubicBezTo>
                  <a:lnTo>
                    <a:pt x="631331" y="30070"/>
                  </a:lnTo>
                  <a:lnTo>
                    <a:pt x="622048" y="91250"/>
                  </a:lnTo>
                  <a:cubicBezTo>
                    <a:pt x="599681" y="164819"/>
                    <a:pt x="545690" y="231188"/>
                    <a:pt x="470687" y="273561"/>
                  </a:cubicBezTo>
                  <a:lnTo>
                    <a:pt x="413949" y="297717"/>
                  </a:lnTo>
                  <a:lnTo>
                    <a:pt x="423434" y="347035"/>
                  </a:lnTo>
                  <a:lnTo>
                    <a:pt x="464231" y="347035"/>
                  </a:lnTo>
                  <a:cubicBezTo>
                    <a:pt x="473862" y="347035"/>
                    <a:pt x="481670" y="354843"/>
                    <a:pt x="481670" y="364474"/>
                  </a:cubicBezTo>
                  <a:cubicBezTo>
                    <a:pt x="481670" y="370287"/>
                    <a:pt x="481669" y="376099"/>
                    <a:pt x="481669" y="381912"/>
                  </a:cubicBezTo>
                  <a:lnTo>
                    <a:pt x="87324" y="381912"/>
                  </a:lnTo>
                  <a:lnTo>
                    <a:pt x="87324" y="364474"/>
                  </a:lnTo>
                  <a:cubicBezTo>
                    <a:pt x="87324" y="354843"/>
                    <a:pt x="95132" y="347035"/>
                    <a:pt x="104763" y="347035"/>
                  </a:cubicBezTo>
                  <a:lnTo>
                    <a:pt x="121106" y="347035"/>
                  </a:lnTo>
                  <a:lnTo>
                    <a:pt x="135694" y="271183"/>
                  </a:lnTo>
                  <a:lnTo>
                    <a:pt x="116438" y="259681"/>
                  </a:lnTo>
                  <a:cubicBezTo>
                    <a:pt x="65620" y="219927"/>
                    <a:pt x="33543" y="163939"/>
                    <a:pt x="25409" y="101739"/>
                  </a:cubicBezTo>
                  <a:lnTo>
                    <a:pt x="28586" y="30070"/>
                  </a:lnTo>
                  <a:lnTo>
                    <a:pt x="15035" y="30070"/>
                  </a:lnTo>
                  <a:cubicBezTo>
                    <a:pt x="6731" y="30070"/>
                    <a:pt x="0" y="23339"/>
                    <a:pt x="0" y="15035"/>
                  </a:cubicBezTo>
                  <a:cubicBezTo>
                    <a:pt x="0" y="6731"/>
                    <a:pt x="6731" y="0"/>
                    <a:pt x="15035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132" name="グループ化 131"/>
            <p:cNvGrpSpPr/>
            <p:nvPr/>
          </p:nvGrpSpPr>
          <p:grpSpPr>
            <a:xfrm>
              <a:off x="5255989" y="4759468"/>
              <a:ext cx="357744" cy="371111"/>
              <a:chOff x="5303061" y="4896942"/>
              <a:chExt cx="215844" cy="223909"/>
            </a:xfrm>
          </p:grpSpPr>
          <p:sp>
            <p:nvSpPr>
              <p:cNvPr id="129" name="雲 128"/>
              <p:cNvSpPr/>
              <p:nvPr/>
            </p:nvSpPr>
            <p:spPr bwMode="auto">
              <a:xfrm>
                <a:off x="5467163" y="5076052"/>
                <a:ext cx="51742" cy="44799"/>
              </a:xfrm>
              <a:prstGeom prst="cloud">
                <a:avLst/>
              </a:prstGeom>
              <a:solidFill>
                <a:schemeClr val="tx1"/>
              </a:solidFill>
              <a:ln w="571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0" name="雲 129"/>
              <p:cNvSpPr/>
              <p:nvPr/>
            </p:nvSpPr>
            <p:spPr bwMode="auto">
              <a:xfrm>
                <a:off x="5412706" y="5000345"/>
                <a:ext cx="97115" cy="67019"/>
              </a:xfrm>
              <a:prstGeom prst="cloud">
                <a:avLst/>
              </a:prstGeom>
              <a:solidFill>
                <a:schemeClr val="tx1"/>
              </a:solidFill>
              <a:ln w="571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1" name="雲 130"/>
              <p:cNvSpPr/>
              <p:nvPr/>
            </p:nvSpPr>
            <p:spPr bwMode="auto">
              <a:xfrm>
                <a:off x="5303061" y="4896942"/>
                <a:ext cx="144608" cy="96112"/>
              </a:xfrm>
              <a:prstGeom prst="cloud">
                <a:avLst/>
              </a:prstGeom>
              <a:solidFill>
                <a:schemeClr val="tx1"/>
              </a:solidFill>
              <a:ln w="571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63" name="グループ化 162"/>
          <p:cNvGrpSpPr/>
          <p:nvPr/>
        </p:nvGrpSpPr>
        <p:grpSpPr>
          <a:xfrm>
            <a:off x="8060741" y="2631578"/>
            <a:ext cx="1199231" cy="1735081"/>
            <a:chOff x="8060741" y="2631578"/>
            <a:chExt cx="1199231" cy="1735081"/>
          </a:xfrm>
        </p:grpSpPr>
        <p:sp>
          <p:nvSpPr>
            <p:cNvPr id="133" name="円/楕円 144"/>
            <p:cNvSpPr/>
            <p:nvPr/>
          </p:nvSpPr>
          <p:spPr bwMode="auto">
            <a:xfrm>
              <a:off x="8783457" y="2631578"/>
              <a:ext cx="460796" cy="460794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4" name="角丸四角形 133"/>
            <p:cNvSpPr/>
            <p:nvPr/>
          </p:nvSpPr>
          <p:spPr bwMode="auto">
            <a:xfrm>
              <a:off x="8998165" y="3055332"/>
              <a:ext cx="261807" cy="753795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5" name="角丸四角形 134"/>
            <p:cNvSpPr/>
            <p:nvPr/>
          </p:nvSpPr>
          <p:spPr bwMode="auto">
            <a:xfrm rot="16200000">
              <a:off x="8703589" y="3888994"/>
              <a:ext cx="841035" cy="114295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6" name="角丸四角形 135"/>
            <p:cNvSpPr/>
            <p:nvPr/>
          </p:nvSpPr>
          <p:spPr bwMode="auto">
            <a:xfrm rot="7295429">
              <a:off x="8609137" y="3310410"/>
              <a:ext cx="635697" cy="101206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7" name="角丸四角形 136"/>
            <p:cNvSpPr/>
            <p:nvPr/>
          </p:nvSpPr>
          <p:spPr bwMode="auto">
            <a:xfrm rot="16200000">
              <a:off x="7789366" y="3650610"/>
              <a:ext cx="603595" cy="60845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8" name="フリーフォーム 137"/>
            <p:cNvSpPr/>
            <p:nvPr/>
          </p:nvSpPr>
          <p:spPr bwMode="auto">
            <a:xfrm>
              <a:off x="8121585" y="3969060"/>
              <a:ext cx="662523" cy="381912"/>
            </a:xfrm>
            <a:custGeom>
              <a:avLst/>
              <a:gdLst>
                <a:gd name="connsiteX0" fmla="*/ 15035 w 662523"/>
                <a:gd name="connsiteY0" fmla="*/ 0 h 381912"/>
                <a:gd name="connsiteX1" fmla="*/ 647488 w 662523"/>
                <a:gd name="connsiteY1" fmla="*/ 0 h 381912"/>
                <a:gd name="connsiteX2" fmla="*/ 662523 w 662523"/>
                <a:gd name="connsiteY2" fmla="*/ 15035 h 381912"/>
                <a:gd name="connsiteX3" fmla="*/ 647488 w 662523"/>
                <a:gd name="connsiteY3" fmla="*/ 30070 h 381912"/>
                <a:gd name="connsiteX4" fmla="*/ 631331 w 662523"/>
                <a:gd name="connsiteY4" fmla="*/ 30070 h 381912"/>
                <a:gd name="connsiteX5" fmla="*/ 622048 w 662523"/>
                <a:gd name="connsiteY5" fmla="*/ 91250 h 381912"/>
                <a:gd name="connsiteX6" fmla="*/ 470687 w 662523"/>
                <a:gd name="connsiteY6" fmla="*/ 273561 h 381912"/>
                <a:gd name="connsiteX7" fmla="*/ 413949 w 662523"/>
                <a:gd name="connsiteY7" fmla="*/ 297717 h 381912"/>
                <a:gd name="connsiteX8" fmla="*/ 423434 w 662523"/>
                <a:gd name="connsiteY8" fmla="*/ 347035 h 381912"/>
                <a:gd name="connsiteX9" fmla="*/ 464231 w 662523"/>
                <a:gd name="connsiteY9" fmla="*/ 347035 h 381912"/>
                <a:gd name="connsiteX10" fmla="*/ 481670 w 662523"/>
                <a:gd name="connsiteY10" fmla="*/ 364474 h 381912"/>
                <a:gd name="connsiteX11" fmla="*/ 481669 w 662523"/>
                <a:gd name="connsiteY11" fmla="*/ 381912 h 381912"/>
                <a:gd name="connsiteX12" fmla="*/ 87324 w 662523"/>
                <a:gd name="connsiteY12" fmla="*/ 381912 h 381912"/>
                <a:gd name="connsiteX13" fmla="*/ 87324 w 662523"/>
                <a:gd name="connsiteY13" fmla="*/ 364474 h 381912"/>
                <a:gd name="connsiteX14" fmla="*/ 104763 w 662523"/>
                <a:gd name="connsiteY14" fmla="*/ 347035 h 381912"/>
                <a:gd name="connsiteX15" fmla="*/ 121106 w 662523"/>
                <a:gd name="connsiteY15" fmla="*/ 347035 h 381912"/>
                <a:gd name="connsiteX16" fmla="*/ 135694 w 662523"/>
                <a:gd name="connsiteY16" fmla="*/ 271183 h 381912"/>
                <a:gd name="connsiteX17" fmla="*/ 116438 w 662523"/>
                <a:gd name="connsiteY17" fmla="*/ 259681 h 381912"/>
                <a:gd name="connsiteX18" fmla="*/ 25409 w 662523"/>
                <a:gd name="connsiteY18" fmla="*/ 101739 h 381912"/>
                <a:gd name="connsiteX19" fmla="*/ 28586 w 662523"/>
                <a:gd name="connsiteY19" fmla="*/ 30070 h 381912"/>
                <a:gd name="connsiteX20" fmla="*/ 15035 w 662523"/>
                <a:gd name="connsiteY20" fmla="*/ 30070 h 381912"/>
                <a:gd name="connsiteX21" fmla="*/ 0 w 662523"/>
                <a:gd name="connsiteY21" fmla="*/ 15035 h 381912"/>
                <a:gd name="connsiteX22" fmla="*/ 15035 w 662523"/>
                <a:gd name="connsiteY22" fmla="*/ 0 h 381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662523" h="381912">
                  <a:moveTo>
                    <a:pt x="15035" y="0"/>
                  </a:moveTo>
                  <a:lnTo>
                    <a:pt x="647488" y="0"/>
                  </a:lnTo>
                  <a:cubicBezTo>
                    <a:pt x="655792" y="0"/>
                    <a:pt x="662523" y="6731"/>
                    <a:pt x="662523" y="15035"/>
                  </a:cubicBezTo>
                  <a:cubicBezTo>
                    <a:pt x="662523" y="23339"/>
                    <a:pt x="655792" y="30070"/>
                    <a:pt x="647488" y="30070"/>
                  </a:cubicBezTo>
                  <a:lnTo>
                    <a:pt x="631331" y="30070"/>
                  </a:lnTo>
                  <a:lnTo>
                    <a:pt x="622048" y="91250"/>
                  </a:lnTo>
                  <a:cubicBezTo>
                    <a:pt x="599681" y="164819"/>
                    <a:pt x="545690" y="231188"/>
                    <a:pt x="470687" y="273561"/>
                  </a:cubicBezTo>
                  <a:lnTo>
                    <a:pt x="413949" y="297717"/>
                  </a:lnTo>
                  <a:lnTo>
                    <a:pt x="423434" y="347035"/>
                  </a:lnTo>
                  <a:lnTo>
                    <a:pt x="464231" y="347035"/>
                  </a:lnTo>
                  <a:cubicBezTo>
                    <a:pt x="473862" y="347035"/>
                    <a:pt x="481670" y="354843"/>
                    <a:pt x="481670" y="364474"/>
                  </a:cubicBezTo>
                  <a:cubicBezTo>
                    <a:pt x="481670" y="370287"/>
                    <a:pt x="481669" y="376099"/>
                    <a:pt x="481669" y="381912"/>
                  </a:cubicBezTo>
                  <a:lnTo>
                    <a:pt x="87324" y="381912"/>
                  </a:lnTo>
                  <a:lnTo>
                    <a:pt x="87324" y="364474"/>
                  </a:lnTo>
                  <a:cubicBezTo>
                    <a:pt x="87324" y="354843"/>
                    <a:pt x="95132" y="347035"/>
                    <a:pt x="104763" y="347035"/>
                  </a:cubicBezTo>
                  <a:lnTo>
                    <a:pt x="121106" y="347035"/>
                  </a:lnTo>
                  <a:lnTo>
                    <a:pt x="135694" y="271183"/>
                  </a:lnTo>
                  <a:lnTo>
                    <a:pt x="116438" y="259681"/>
                  </a:lnTo>
                  <a:cubicBezTo>
                    <a:pt x="65620" y="219927"/>
                    <a:pt x="33543" y="163939"/>
                    <a:pt x="25409" y="101739"/>
                  </a:cubicBezTo>
                  <a:lnTo>
                    <a:pt x="28586" y="30070"/>
                  </a:lnTo>
                  <a:lnTo>
                    <a:pt x="15035" y="30070"/>
                  </a:lnTo>
                  <a:cubicBezTo>
                    <a:pt x="6731" y="30070"/>
                    <a:pt x="0" y="23339"/>
                    <a:pt x="0" y="15035"/>
                  </a:cubicBezTo>
                  <a:cubicBezTo>
                    <a:pt x="0" y="6731"/>
                    <a:pt x="6731" y="0"/>
                    <a:pt x="15035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43" name="アーチ 142"/>
            <p:cNvSpPr/>
            <p:nvPr/>
          </p:nvSpPr>
          <p:spPr bwMode="auto">
            <a:xfrm>
              <a:off x="8372844" y="3561092"/>
              <a:ext cx="659718" cy="659718"/>
            </a:xfrm>
            <a:prstGeom prst="blockArc">
              <a:avLst>
                <a:gd name="adj1" fmla="val 12029030"/>
                <a:gd name="adj2" fmla="val 16126051"/>
                <a:gd name="adj3" fmla="val 4074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46" name="フリーフォーム 145"/>
            <p:cNvSpPr/>
            <p:nvPr/>
          </p:nvSpPr>
          <p:spPr bwMode="auto">
            <a:xfrm>
              <a:off x="8267700" y="3780127"/>
              <a:ext cx="175890" cy="175890"/>
            </a:xfrm>
            <a:custGeom>
              <a:avLst/>
              <a:gdLst>
                <a:gd name="connsiteX0" fmla="*/ 239661 w 479321"/>
                <a:gd name="connsiteY0" fmla="*/ 0 h 479321"/>
                <a:gd name="connsiteX1" fmla="*/ 288822 w 479321"/>
                <a:gd name="connsiteY1" fmla="*/ 65620 h 479321"/>
                <a:gd name="connsiteX2" fmla="*/ 321931 w 479321"/>
                <a:gd name="connsiteY2" fmla="*/ 44652 h 479321"/>
                <a:gd name="connsiteX3" fmla="*/ 327976 w 479321"/>
                <a:gd name="connsiteY3" fmla="*/ 81831 h 479321"/>
                <a:gd name="connsiteX4" fmla="*/ 409126 w 479321"/>
                <a:gd name="connsiteY4" fmla="*/ 70195 h 479321"/>
                <a:gd name="connsiteX5" fmla="*/ 396908 w 479321"/>
                <a:gd name="connsiteY5" fmla="*/ 155408 h 479321"/>
                <a:gd name="connsiteX6" fmla="*/ 434144 w 479321"/>
                <a:gd name="connsiteY6" fmla="*/ 163768 h 479321"/>
                <a:gd name="connsiteX7" fmla="*/ 414473 w 479321"/>
                <a:gd name="connsiteY7" fmla="*/ 191078 h 479321"/>
                <a:gd name="connsiteX8" fmla="*/ 479321 w 479321"/>
                <a:gd name="connsiteY8" fmla="*/ 239661 h 479321"/>
                <a:gd name="connsiteX9" fmla="*/ 407711 w 479321"/>
                <a:gd name="connsiteY9" fmla="*/ 293309 h 479321"/>
                <a:gd name="connsiteX10" fmla="*/ 429263 w 479321"/>
                <a:gd name="connsiteY10" fmla="*/ 327341 h 479321"/>
                <a:gd name="connsiteX11" fmla="*/ 398125 w 479321"/>
                <a:gd name="connsiteY11" fmla="*/ 332404 h 479321"/>
                <a:gd name="connsiteX12" fmla="*/ 409126 w 479321"/>
                <a:gd name="connsiteY12" fmla="*/ 409126 h 479321"/>
                <a:gd name="connsiteX13" fmla="*/ 319853 w 479321"/>
                <a:gd name="connsiteY13" fmla="*/ 396326 h 479321"/>
                <a:gd name="connsiteX14" fmla="*/ 310148 w 479321"/>
                <a:gd name="connsiteY14" fmla="*/ 439553 h 479321"/>
                <a:gd name="connsiteX15" fmla="*/ 283716 w 479321"/>
                <a:gd name="connsiteY15" fmla="*/ 420516 h 479321"/>
                <a:gd name="connsiteX16" fmla="*/ 239661 w 479321"/>
                <a:gd name="connsiteY16" fmla="*/ 479321 h 479321"/>
                <a:gd name="connsiteX17" fmla="*/ 187021 w 479321"/>
                <a:gd name="connsiteY17" fmla="*/ 409057 h 479321"/>
                <a:gd name="connsiteX18" fmla="*/ 146573 w 479321"/>
                <a:gd name="connsiteY18" fmla="*/ 434672 h 479321"/>
                <a:gd name="connsiteX19" fmla="*/ 140774 w 479321"/>
                <a:gd name="connsiteY19" fmla="*/ 399006 h 479321"/>
                <a:gd name="connsiteX20" fmla="*/ 70195 w 479321"/>
                <a:gd name="connsiteY20" fmla="*/ 409126 h 479321"/>
                <a:gd name="connsiteX21" fmla="*/ 82076 w 479321"/>
                <a:gd name="connsiteY21" fmla="*/ 326270 h 479321"/>
                <a:gd name="connsiteX22" fmla="*/ 34361 w 479321"/>
                <a:gd name="connsiteY22" fmla="*/ 315556 h 479321"/>
                <a:gd name="connsiteX23" fmla="*/ 57824 w 479321"/>
                <a:gd name="connsiteY23" fmla="*/ 282981 h 479321"/>
                <a:gd name="connsiteX24" fmla="*/ 0 w 479321"/>
                <a:gd name="connsiteY24" fmla="*/ 239661 h 479321"/>
                <a:gd name="connsiteX25" fmla="*/ 64273 w 479321"/>
                <a:gd name="connsiteY25" fmla="*/ 191509 h 479321"/>
                <a:gd name="connsiteX26" fmla="*/ 39241 w 479321"/>
                <a:gd name="connsiteY26" fmla="*/ 151983 h 479321"/>
                <a:gd name="connsiteX27" fmla="*/ 80950 w 479321"/>
                <a:gd name="connsiteY27" fmla="*/ 145201 h 479321"/>
                <a:gd name="connsiteX28" fmla="*/ 70195 w 479321"/>
                <a:gd name="connsiteY28" fmla="*/ 70195 h 479321"/>
                <a:gd name="connsiteX29" fmla="*/ 148990 w 479321"/>
                <a:gd name="connsiteY29" fmla="*/ 81493 h 479321"/>
                <a:gd name="connsiteX30" fmla="*/ 158357 w 479321"/>
                <a:gd name="connsiteY30" fmla="*/ 39771 h 479321"/>
                <a:gd name="connsiteX31" fmla="*/ 191813 w 479321"/>
                <a:gd name="connsiteY31" fmla="*/ 63868 h 4793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479321" h="479321">
                  <a:moveTo>
                    <a:pt x="239661" y="0"/>
                  </a:moveTo>
                  <a:lnTo>
                    <a:pt x="288822" y="65620"/>
                  </a:lnTo>
                  <a:lnTo>
                    <a:pt x="321931" y="44652"/>
                  </a:lnTo>
                  <a:lnTo>
                    <a:pt x="327976" y="81831"/>
                  </a:lnTo>
                  <a:lnTo>
                    <a:pt x="409126" y="70195"/>
                  </a:lnTo>
                  <a:lnTo>
                    <a:pt x="396908" y="155408"/>
                  </a:lnTo>
                  <a:lnTo>
                    <a:pt x="434144" y="163768"/>
                  </a:lnTo>
                  <a:lnTo>
                    <a:pt x="414473" y="191078"/>
                  </a:lnTo>
                  <a:lnTo>
                    <a:pt x="479321" y="239661"/>
                  </a:lnTo>
                  <a:lnTo>
                    <a:pt x="407711" y="293309"/>
                  </a:lnTo>
                  <a:lnTo>
                    <a:pt x="429263" y="327341"/>
                  </a:lnTo>
                  <a:lnTo>
                    <a:pt x="398125" y="332404"/>
                  </a:lnTo>
                  <a:lnTo>
                    <a:pt x="409126" y="409126"/>
                  </a:lnTo>
                  <a:lnTo>
                    <a:pt x="319853" y="396326"/>
                  </a:lnTo>
                  <a:lnTo>
                    <a:pt x="310148" y="439553"/>
                  </a:lnTo>
                  <a:lnTo>
                    <a:pt x="283716" y="420516"/>
                  </a:lnTo>
                  <a:lnTo>
                    <a:pt x="239661" y="479321"/>
                  </a:lnTo>
                  <a:lnTo>
                    <a:pt x="187021" y="409057"/>
                  </a:lnTo>
                  <a:lnTo>
                    <a:pt x="146573" y="434672"/>
                  </a:lnTo>
                  <a:lnTo>
                    <a:pt x="140774" y="399006"/>
                  </a:lnTo>
                  <a:lnTo>
                    <a:pt x="70195" y="409126"/>
                  </a:lnTo>
                  <a:lnTo>
                    <a:pt x="82076" y="326270"/>
                  </a:lnTo>
                  <a:lnTo>
                    <a:pt x="34361" y="315556"/>
                  </a:lnTo>
                  <a:lnTo>
                    <a:pt x="57824" y="282981"/>
                  </a:lnTo>
                  <a:lnTo>
                    <a:pt x="0" y="239661"/>
                  </a:lnTo>
                  <a:lnTo>
                    <a:pt x="64273" y="191509"/>
                  </a:lnTo>
                  <a:lnTo>
                    <a:pt x="39241" y="151983"/>
                  </a:lnTo>
                  <a:lnTo>
                    <a:pt x="80950" y="145201"/>
                  </a:lnTo>
                  <a:lnTo>
                    <a:pt x="70195" y="70195"/>
                  </a:lnTo>
                  <a:lnTo>
                    <a:pt x="148990" y="81493"/>
                  </a:lnTo>
                  <a:lnTo>
                    <a:pt x="158357" y="39771"/>
                  </a:lnTo>
                  <a:lnTo>
                    <a:pt x="191813" y="63868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169" name="グループ化 168"/>
          <p:cNvGrpSpPr/>
          <p:nvPr/>
        </p:nvGrpSpPr>
        <p:grpSpPr>
          <a:xfrm>
            <a:off x="8121585" y="4771217"/>
            <a:ext cx="1152309" cy="1547953"/>
            <a:chOff x="8121585" y="4771217"/>
            <a:chExt cx="1152309" cy="1547953"/>
          </a:xfrm>
        </p:grpSpPr>
        <p:grpSp>
          <p:nvGrpSpPr>
            <p:cNvPr id="147" name="グループ化 146"/>
            <p:cNvGrpSpPr/>
            <p:nvPr/>
          </p:nvGrpSpPr>
          <p:grpSpPr>
            <a:xfrm>
              <a:off x="8121585" y="4771217"/>
              <a:ext cx="1152309" cy="1547953"/>
              <a:chOff x="8426159" y="5751455"/>
              <a:chExt cx="723367" cy="971737"/>
            </a:xfrm>
          </p:grpSpPr>
          <p:sp>
            <p:nvSpPr>
              <p:cNvPr id="148" name="角丸四角形 147"/>
              <p:cNvSpPr/>
              <p:nvPr/>
            </p:nvSpPr>
            <p:spPr bwMode="auto">
              <a:xfrm rot="16200000">
                <a:off x="8154784" y="6022830"/>
                <a:ext cx="603595" cy="60845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9" name="フリーフォーム 148"/>
              <p:cNvSpPr/>
              <p:nvPr/>
            </p:nvSpPr>
            <p:spPr bwMode="auto">
              <a:xfrm>
                <a:off x="8487003" y="6341280"/>
                <a:ext cx="662523" cy="381912"/>
              </a:xfrm>
              <a:custGeom>
                <a:avLst/>
                <a:gdLst>
                  <a:gd name="connsiteX0" fmla="*/ 15035 w 662523"/>
                  <a:gd name="connsiteY0" fmla="*/ 0 h 381912"/>
                  <a:gd name="connsiteX1" fmla="*/ 647488 w 662523"/>
                  <a:gd name="connsiteY1" fmla="*/ 0 h 381912"/>
                  <a:gd name="connsiteX2" fmla="*/ 662523 w 662523"/>
                  <a:gd name="connsiteY2" fmla="*/ 15035 h 381912"/>
                  <a:gd name="connsiteX3" fmla="*/ 647488 w 662523"/>
                  <a:gd name="connsiteY3" fmla="*/ 30070 h 381912"/>
                  <a:gd name="connsiteX4" fmla="*/ 631331 w 662523"/>
                  <a:gd name="connsiteY4" fmla="*/ 30070 h 381912"/>
                  <a:gd name="connsiteX5" fmla="*/ 622048 w 662523"/>
                  <a:gd name="connsiteY5" fmla="*/ 91250 h 381912"/>
                  <a:gd name="connsiteX6" fmla="*/ 470687 w 662523"/>
                  <a:gd name="connsiteY6" fmla="*/ 273561 h 381912"/>
                  <a:gd name="connsiteX7" fmla="*/ 413949 w 662523"/>
                  <a:gd name="connsiteY7" fmla="*/ 297717 h 381912"/>
                  <a:gd name="connsiteX8" fmla="*/ 423434 w 662523"/>
                  <a:gd name="connsiteY8" fmla="*/ 347035 h 381912"/>
                  <a:gd name="connsiteX9" fmla="*/ 464231 w 662523"/>
                  <a:gd name="connsiteY9" fmla="*/ 347035 h 381912"/>
                  <a:gd name="connsiteX10" fmla="*/ 481670 w 662523"/>
                  <a:gd name="connsiteY10" fmla="*/ 364474 h 381912"/>
                  <a:gd name="connsiteX11" fmla="*/ 481669 w 662523"/>
                  <a:gd name="connsiteY11" fmla="*/ 381912 h 381912"/>
                  <a:gd name="connsiteX12" fmla="*/ 87324 w 662523"/>
                  <a:gd name="connsiteY12" fmla="*/ 381912 h 381912"/>
                  <a:gd name="connsiteX13" fmla="*/ 87324 w 662523"/>
                  <a:gd name="connsiteY13" fmla="*/ 364474 h 381912"/>
                  <a:gd name="connsiteX14" fmla="*/ 104763 w 662523"/>
                  <a:gd name="connsiteY14" fmla="*/ 347035 h 381912"/>
                  <a:gd name="connsiteX15" fmla="*/ 121106 w 662523"/>
                  <a:gd name="connsiteY15" fmla="*/ 347035 h 381912"/>
                  <a:gd name="connsiteX16" fmla="*/ 135694 w 662523"/>
                  <a:gd name="connsiteY16" fmla="*/ 271183 h 381912"/>
                  <a:gd name="connsiteX17" fmla="*/ 116438 w 662523"/>
                  <a:gd name="connsiteY17" fmla="*/ 259681 h 381912"/>
                  <a:gd name="connsiteX18" fmla="*/ 25409 w 662523"/>
                  <a:gd name="connsiteY18" fmla="*/ 101739 h 381912"/>
                  <a:gd name="connsiteX19" fmla="*/ 28586 w 662523"/>
                  <a:gd name="connsiteY19" fmla="*/ 30070 h 381912"/>
                  <a:gd name="connsiteX20" fmla="*/ 15035 w 662523"/>
                  <a:gd name="connsiteY20" fmla="*/ 30070 h 381912"/>
                  <a:gd name="connsiteX21" fmla="*/ 0 w 662523"/>
                  <a:gd name="connsiteY21" fmla="*/ 15035 h 381912"/>
                  <a:gd name="connsiteX22" fmla="*/ 15035 w 662523"/>
                  <a:gd name="connsiteY22" fmla="*/ 0 h 3819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662523" h="381912">
                    <a:moveTo>
                      <a:pt x="15035" y="0"/>
                    </a:moveTo>
                    <a:lnTo>
                      <a:pt x="647488" y="0"/>
                    </a:lnTo>
                    <a:cubicBezTo>
                      <a:pt x="655792" y="0"/>
                      <a:pt x="662523" y="6731"/>
                      <a:pt x="662523" y="15035"/>
                    </a:cubicBezTo>
                    <a:cubicBezTo>
                      <a:pt x="662523" y="23339"/>
                      <a:pt x="655792" y="30070"/>
                      <a:pt x="647488" y="30070"/>
                    </a:cubicBezTo>
                    <a:lnTo>
                      <a:pt x="631331" y="30070"/>
                    </a:lnTo>
                    <a:lnTo>
                      <a:pt x="622048" y="91250"/>
                    </a:lnTo>
                    <a:cubicBezTo>
                      <a:pt x="599681" y="164819"/>
                      <a:pt x="545690" y="231188"/>
                      <a:pt x="470687" y="273561"/>
                    </a:cubicBezTo>
                    <a:lnTo>
                      <a:pt x="413949" y="297717"/>
                    </a:lnTo>
                    <a:lnTo>
                      <a:pt x="423434" y="347035"/>
                    </a:lnTo>
                    <a:lnTo>
                      <a:pt x="464231" y="347035"/>
                    </a:lnTo>
                    <a:cubicBezTo>
                      <a:pt x="473862" y="347035"/>
                      <a:pt x="481670" y="354843"/>
                      <a:pt x="481670" y="364474"/>
                    </a:cubicBezTo>
                    <a:cubicBezTo>
                      <a:pt x="481670" y="370287"/>
                      <a:pt x="481669" y="376099"/>
                      <a:pt x="481669" y="381912"/>
                    </a:cubicBezTo>
                    <a:lnTo>
                      <a:pt x="87324" y="381912"/>
                    </a:lnTo>
                    <a:lnTo>
                      <a:pt x="87324" y="364474"/>
                    </a:lnTo>
                    <a:cubicBezTo>
                      <a:pt x="87324" y="354843"/>
                      <a:pt x="95132" y="347035"/>
                      <a:pt x="104763" y="347035"/>
                    </a:cubicBezTo>
                    <a:lnTo>
                      <a:pt x="121106" y="347035"/>
                    </a:lnTo>
                    <a:lnTo>
                      <a:pt x="135694" y="271183"/>
                    </a:lnTo>
                    <a:lnTo>
                      <a:pt x="116438" y="259681"/>
                    </a:lnTo>
                    <a:cubicBezTo>
                      <a:pt x="65620" y="219927"/>
                      <a:pt x="33543" y="163939"/>
                      <a:pt x="25409" y="101739"/>
                    </a:cubicBezTo>
                    <a:lnTo>
                      <a:pt x="28586" y="30070"/>
                    </a:lnTo>
                    <a:lnTo>
                      <a:pt x="15035" y="30070"/>
                    </a:lnTo>
                    <a:cubicBezTo>
                      <a:pt x="6731" y="30070"/>
                      <a:pt x="0" y="23339"/>
                      <a:pt x="0" y="15035"/>
                    </a:cubicBezTo>
                    <a:cubicBezTo>
                      <a:pt x="0" y="6731"/>
                      <a:pt x="6731" y="0"/>
                      <a:pt x="15035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54" name="フリーフォーム 153"/>
            <p:cNvSpPr/>
            <p:nvPr/>
          </p:nvSpPr>
          <p:spPr bwMode="auto">
            <a:xfrm>
              <a:off x="8615831" y="5501442"/>
              <a:ext cx="270646" cy="236878"/>
            </a:xfrm>
            <a:custGeom>
              <a:avLst/>
              <a:gdLst>
                <a:gd name="connsiteX0" fmla="*/ 0 w 442915"/>
                <a:gd name="connsiteY0" fmla="*/ 275191 h 332192"/>
                <a:gd name="connsiteX1" fmla="*/ 0 w 442915"/>
                <a:gd name="connsiteY1" fmla="*/ 275192 h 332192"/>
                <a:gd name="connsiteX2" fmla="*/ 0 w 442915"/>
                <a:gd name="connsiteY2" fmla="*/ 275192 h 332192"/>
                <a:gd name="connsiteX3" fmla="*/ 221458 w 442915"/>
                <a:gd name="connsiteY3" fmla="*/ 0 h 332192"/>
                <a:gd name="connsiteX4" fmla="*/ 252060 w 442915"/>
                <a:gd name="connsiteY4" fmla="*/ 37431 h 332192"/>
                <a:gd name="connsiteX5" fmla="*/ 292082 w 442915"/>
                <a:gd name="connsiteY5" fmla="*/ 37431 h 332192"/>
                <a:gd name="connsiteX6" fmla="*/ 349082 w 442915"/>
                <a:gd name="connsiteY6" fmla="*/ 94431 h 332192"/>
                <a:gd name="connsiteX7" fmla="*/ 349081 w 442915"/>
                <a:gd name="connsiteY7" fmla="*/ 94431 h 332192"/>
                <a:gd name="connsiteX8" fmla="*/ 335475 w 442915"/>
                <a:gd name="connsiteY8" fmla="*/ 127279 h 332192"/>
                <a:gd name="connsiteX9" fmla="*/ 338127 w 442915"/>
                <a:gd name="connsiteY9" fmla="*/ 127279 h 332192"/>
                <a:gd name="connsiteX10" fmla="*/ 395127 w 442915"/>
                <a:gd name="connsiteY10" fmla="*/ 184279 h 332192"/>
                <a:gd name="connsiteX11" fmla="*/ 395126 w 442915"/>
                <a:gd name="connsiteY11" fmla="*/ 184279 h 332192"/>
                <a:gd name="connsiteX12" fmla="*/ 381079 w 442915"/>
                <a:gd name="connsiteY12" fmla="*/ 218192 h 332192"/>
                <a:gd name="connsiteX13" fmla="*/ 385915 w 442915"/>
                <a:gd name="connsiteY13" fmla="*/ 218192 h 332192"/>
                <a:gd name="connsiteX14" fmla="*/ 442915 w 442915"/>
                <a:gd name="connsiteY14" fmla="*/ 275192 h 332192"/>
                <a:gd name="connsiteX15" fmla="*/ 442914 w 442915"/>
                <a:gd name="connsiteY15" fmla="*/ 275192 h 332192"/>
                <a:gd name="connsiteX16" fmla="*/ 385914 w 442915"/>
                <a:gd name="connsiteY16" fmla="*/ 332192 h 332192"/>
                <a:gd name="connsiteX17" fmla="*/ 57000 w 442915"/>
                <a:gd name="connsiteY17" fmla="*/ 332191 h 332192"/>
                <a:gd name="connsiteX18" fmla="*/ 16695 w 442915"/>
                <a:gd name="connsiteY18" fmla="*/ 315496 h 332192"/>
                <a:gd name="connsiteX19" fmla="*/ 0 w 442915"/>
                <a:gd name="connsiteY19" fmla="*/ 275192 h 332192"/>
                <a:gd name="connsiteX20" fmla="*/ 16695 w 442915"/>
                <a:gd name="connsiteY20" fmla="*/ 234887 h 332192"/>
                <a:gd name="connsiteX21" fmla="*/ 57000 w 442915"/>
                <a:gd name="connsiteY21" fmla="*/ 218192 h 332192"/>
                <a:gd name="connsiteX22" fmla="*/ 61836 w 442915"/>
                <a:gd name="connsiteY22" fmla="*/ 218192 h 332192"/>
                <a:gd name="connsiteX23" fmla="*/ 47789 w 442915"/>
                <a:gd name="connsiteY23" fmla="*/ 184279 h 332192"/>
                <a:gd name="connsiteX24" fmla="*/ 64484 w 442915"/>
                <a:gd name="connsiteY24" fmla="*/ 143974 h 332192"/>
                <a:gd name="connsiteX25" fmla="*/ 104789 w 442915"/>
                <a:gd name="connsiteY25" fmla="*/ 127279 h 332192"/>
                <a:gd name="connsiteX26" fmla="*/ 107439 w 442915"/>
                <a:gd name="connsiteY26" fmla="*/ 127279 h 332192"/>
                <a:gd name="connsiteX27" fmla="*/ 93833 w 442915"/>
                <a:gd name="connsiteY27" fmla="*/ 94431 h 332192"/>
                <a:gd name="connsiteX28" fmla="*/ 110528 w 442915"/>
                <a:gd name="connsiteY28" fmla="*/ 54126 h 332192"/>
                <a:gd name="connsiteX29" fmla="*/ 150833 w 442915"/>
                <a:gd name="connsiteY29" fmla="*/ 37431 h 332192"/>
                <a:gd name="connsiteX30" fmla="*/ 190856 w 442915"/>
                <a:gd name="connsiteY30" fmla="*/ 37431 h 3321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442915" h="332192">
                  <a:moveTo>
                    <a:pt x="0" y="275191"/>
                  </a:moveTo>
                  <a:lnTo>
                    <a:pt x="0" y="275192"/>
                  </a:lnTo>
                  <a:lnTo>
                    <a:pt x="0" y="275192"/>
                  </a:lnTo>
                  <a:close/>
                  <a:moveTo>
                    <a:pt x="221458" y="0"/>
                  </a:moveTo>
                  <a:lnTo>
                    <a:pt x="252060" y="37431"/>
                  </a:lnTo>
                  <a:lnTo>
                    <a:pt x="292082" y="37431"/>
                  </a:lnTo>
                  <a:cubicBezTo>
                    <a:pt x="323562" y="37431"/>
                    <a:pt x="349082" y="62951"/>
                    <a:pt x="349082" y="94431"/>
                  </a:cubicBezTo>
                  <a:lnTo>
                    <a:pt x="349081" y="94431"/>
                  </a:lnTo>
                  <a:lnTo>
                    <a:pt x="335475" y="127279"/>
                  </a:lnTo>
                  <a:lnTo>
                    <a:pt x="338127" y="127279"/>
                  </a:lnTo>
                  <a:cubicBezTo>
                    <a:pt x="369607" y="127279"/>
                    <a:pt x="395127" y="152799"/>
                    <a:pt x="395127" y="184279"/>
                  </a:cubicBezTo>
                  <a:lnTo>
                    <a:pt x="395126" y="184279"/>
                  </a:lnTo>
                  <a:lnTo>
                    <a:pt x="381079" y="218192"/>
                  </a:lnTo>
                  <a:lnTo>
                    <a:pt x="385915" y="218192"/>
                  </a:lnTo>
                  <a:cubicBezTo>
                    <a:pt x="417395" y="218192"/>
                    <a:pt x="442915" y="243712"/>
                    <a:pt x="442915" y="275192"/>
                  </a:cubicBezTo>
                  <a:lnTo>
                    <a:pt x="442914" y="275192"/>
                  </a:lnTo>
                  <a:cubicBezTo>
                    <a:pt x="442914" y="306672"/>
                    <a:pt x="417394" y="332192"/>
                    <a:pt x="385914" y="332192"/>
                  </a:cubicBezTo>
                  <a:lnTo>
                    <a:pt x="57000" y="332191"/>
                  </a:lnTo>
                  <a:cubicBezTo>
                    <a:pt x="41260" y="332191"/>
                    <a:pt x="27010" y="325811"/>
                    <a:pt x="16695" y="315496"/>
                  </a:cubicBezTo>
                  <a:lnTo>
                    <a:pt x="0" y="275192"/>
                  </a:lnTo>
                  <a:lnTo>
                    <a:pt x="16695" y="234887"/>
                  </a:lnTo>
                  <a:cubicBezTo>
                    <a:pt x="27010" y="224572"/>
                    <a:pt x="41260" y="218192"/>
                    <a:pt x="57000" y="218192"/>
                  </a:cubicBezTo>
                  <a:lnTo>
                    <a:pt x="61836" y="218192"/>
                  </a:lnTo>
                  <a:lnTo>
                    <a:pt x="47789" y="184279"/>
                  </a:lnTo>
                  <a:lnTo>
                    <a:pt x="64484" y="143974"/>
                  </a:lnTo>
                  <a:cubicBezTo>
                    <a:pt x="74799" y="133659"/>
                    <a:pt x="89049" y="127279"/>
                    <a:pt x="104789" y="127279"/>
                  </a:cubicBezTo>
                  <a:lnTo>
                    <a:pt x="107439" y="127279"/>
                  </a:lnTo>
                  <a:lnTo>
                    <a:pt x="93833" y="94431"/>
                  </a:lnTo>
                  <a:lnTo>
                    <a:pt x="110528" y="54126"/>
                  </a:lnTo>
                  <a:cubicBezTo>
                    <a:pt x="120843" y="43811"/>
                    <a:pt x="135093" y="37431"/>
                    <a:pt x="150833" y="37431"/>
                  </a:cubicBezTo>
                  <a:lnTo>
                    <a:pt x="190856" y="37431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162" name="グループ化 161"/>
          <p:cNvGrpSpPr/>
          <p:nvPr/>
        </p:nvGrpSpPr>
        <p:grpSpPr>
          <a:xfrm>
            <a:off x="2588161" y="810627"/>
            <a:ext cx="1058956" cy="1595274"/>
            <a:chOff x="2588161" y="810627"/>
            <a:chExt cx="1058956" cy="1595274"/>
          </a:xfrm>
        </p:grpSpPr>
        <p:grpSp>
          <p:nvGrpSpPr>
            <p:cNvPr id="155" name="グループ化 154"/>
            <p:cNvGrpSpPr/>
            <p:nvPr/>
          </p:nvGrpSpPr>
          <p:grpSpPr>
            <a:xfrm>
              <a:off x="2588161" y="810627"/>
              <a:ext cx="1058956" cy="1595274"/>
              <a:chOff x="8484762" y="5721749"/>
              <a:chExt cx="664764" cy="1001443"/>
            </a:xfrm>
          </p:grpSpPr>
          <p:sp>
            <p:nvSpPr>
              <p:cNvPr id="156" name="角丸四角形 155"/>
              <p:cNvSpPr/>
              <p:nvPr/>
            </p:nvSpPr>
            <p:spPr bwMode="auto">
              <a:xfrm rot="16200000">
                <a:off x="8213387" y="5993124"/>
                <a:ext cx="603595" cy="60845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7" name="フリーフォーム 156"/>
              <p:cNvSpPr/>
              <p:nvPr/>
            </p:nvSpPr>
            <p:spPr bwMode="auto">
              <a:xfrm>
                <a:off x="8487003" y="6341280"/>
                <a:ext cx="662523" cy="381912"/>
              </a:xfrm>
              <a:custGeom>
                <a:avLst/>
                <a:gdLst>
                  <a:gd name="connsiteX0" fmla="*/ 15035 w 662523"/>
                  <a:gd name="connsiteY0" fmla="*/ 0 h 381912"/>
                  <a:gd name="connsiteX1" fmla="*/ 647488 w 662523"/>
                  <a:gd name="connsiteY1" fmla="*/ 0 h 381912"/>
                  <a:gd name="connsiteX2" fmla="*/ 662523 w 662523"/>
                  <a:gd name="connsiteY2" fmla="*/ 15035 h 381912"/>
                  <a:gd name="connsiteX3" fmla="*/ 647488 w 662523"/>
                  <a:gd name="connsiteY3" fmla="*/ 30070 h 381912"/>
                  <a:gd name="connsiteX4" fmla="*/ 631331 w 662523"/>
                  <a:gd name="connsiteY4" fmla="*/ 30070 h 381912"/>
                  <a:gd name="connsiteX5" fmla="*/ 622048 w 662523"/>
                  <a:gd name="connsiteY5" fmla="*/ 91250 h 381912"/>
                  <a:gd name="connsiteX6" fmla="*/ 470687 w 662523"/>
                  <a:gd name="connsiteY6" fmla="*/ 273561 h 381912"/>
                  <a:gd name="connsiteX7" fmla="*/ 413949 w 662523"/>
                  <a:gd name="connsiteY7" fmla="*/ 297717 h 381912"/>
                  <a:gd name="connsiteX8" fmla="*/ 423434 w 662523"/>
                  <a:gd name="connsiteY8" fmla="*/ 347035 h 381912"/>
                  <a:gd name="connsiteX9" fmla="*/ 464231 w 662523"/>
                  <a:gd name="connsiteY9" fmla="*/ 347035 h 381912"/>
                  <a:gd name="connsiteX10" fmla="*/ 481670 w 662523"/>
                  <a:gd name="connsiteY10" fmla="*/ 364474 h 381912"/>
                  <a:gd name="connsiteX11" fmla="*/ 481669 w 662523"/>
                  <a:gd name="connsiteY11" fmla="*/ 381912 h 381912"/>
                  <a:gd name="connsiteX12" fmla="*/ 87324 w 662523"/>
                  <a:gd name="connsiteY12" fmla="*/ 381912 h 381912"/>
                  <a:gd name="connsiteX13" fmla="*/ 87324 w 662523"/>
                  <a:gd name="connsiteY13" fmla="*/ 364474 h 381912"/>
                  <a:gd name="connsiteX14" fmla="*/ 104763 w 662523"/>
                  <a:gd name="connsiteY14" fmla="*/ 347035 h 381912"/>
                  <a:gd name="connsiteX15" fmla="*/ 121106 w 662523"/>
                  <a:gd name="connsiteY15" fmla="*/ 347035 h 381912"/>
                  <a:gd name="connsiteX16" fmla="*/ 135694 w 662523"/>
                  <a:gd name="connsiteY16" fmla="*/ 271183 h 381912"/>
                  <a:gd name="connsiteX17" fmla="*/ 116438 w 662523"/>
                  <a:gd name="connsiteY17" fmla="*/ 259681 h 381912"/>
                  <a:gd name="connsiteX18" fmla="*/ 25409 w 662523"/>
                  <a:gd name="connsiteY18" fmla="*/ 101739 h 381912"/>
                  <a:gd name="connsiteX19" fmla="*/ 28586 w 662523"/>
                  <a:gd name="connsiteY19" fmla="*/ 30070 h 381912"/>
                  <a:gd name="connsiteX20" fmla="*/ 15035 w 662523"/>
                  <a:gd name="connsiteY20" fmla="*/ 30070 h 381912"/>
                  <a:gd name="connsiteX21" fmla="*/ 0 w 662523"/>
                  <a:gd name="connsiteY21" fmla="*/ 15035 h 381912"/>
                  <a:gd name="connsiteX22" fmla="*/ 15035 w 662523"/>
                  <a:gd name="connsiteY22" fmla="*/ 0 h 3819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662523" h="381912">
                    <a:moveTo>
                      <a:pt x="15035" y="0"/>
                    </a:moveTo>
                    <a:lnTo>
                      <a:pt x="647488" y="0"/>
                    </a:lnTo>
                    <a:cubicBezTo>
                      <a:pt x="655792" y="0"/>
                      <a:pt x="662523" y="6731"/>
                      <a:pt x="662523" y="15035"/>
                    </a:cubicBezTo>
                    <a:cubicBezTo>
                      <a:pt x="662523" y="23339"/>
                      <a:pt x="655792" y="30070"/>
                      <a:pt x="647488" y="30070"/>
                    </a:cubicBezTo>
                    <a:lnTo>
                      <a:pt x="631331" y="30070"/>
                    </a:lnTo>
                    <a:lnTo>
                      <a:pt x="622048" y="91250"/>
                    </a:lnTo>
                    <a:cubicBezTo>
                      <a:pt x="599681" y="164819"/>
                      <a:pt x="545690" y="231188"/>
                      <a:pt x="470687" y="273561"/>
                    </a:cubicBezTo>
                    <a:lnTo>
                      <a:pt x="413949" y="297717"/>
                    </a:lnTo>
                    <a:lnTo>
                      <a:pt x="423434" y="347035"/>
                    </a:lnTo>
                    <a:lnTo>
                      <a:pt x="464231" y="347035"/>
                    </a:lnTo>
                    <a:cubicBezTo>
                      <a:pt x="473862" y="347035"/>
                      <a:pt x="481670" y="354843"/>
                      <a:pt x="481670" y="364474"/>
                    </a:cubicBezTo>
                    <a:cubicBezTo>
                      <a:pt x="481670" y="370287"/>
                      <a:pt x="481669" y="376099"/>
                      <a:pt x="481669" y="381912"/>
                    </a:cubicBezTo>
                    <a:lnTo>
                      <a:pt x="87324" y="381912"/>
                    </a:lnTo>
                    <a:lnTo>
                      <a:pt x="87324" y="364474"/>
                    </a:lnTo>
                    <a:cubicBezTo>
                      <a:pt x="87324" y="354843"/>
                      <a:pt x="95132" y="347035"/>
                      <a:pt x="104763" y="347035"/>
                    </a:cubicBezTo>
                    <a:lnTo>
                      <a:pt x="121106" y="347035"/>
                    </a:lnTo>
                    <a:lnTo>
                      <a:pt x="135694" y="271183"/>
                    </a:lnTo>
                    <a:lnTo>
                      <a:pt x="116438" y="259681"/>
                    </a:lnTo>
                    <a:cubicBezTo>
                      <a:pt x="65620" y="219927"/>
                      <a:pt x="33543" y="163939"/>
                      <a:pt x="25409" y="101739"/>
                    </a:cubicBezTo>
                    <a:lnTo>
                      <a:pt x="28586" y="30070"/>
                    </a:lnTo>
                    <a:lnTo>
                      <a:pt x="15035" y="30070"/>
                    </a:lnTo>
                    <a:cubicBezTo>
                      <a:pt x="6731" y="30070"/>
                      <a:pt x="0" y="23339"/>
                      <a:pt x="0" y="15035"/>
                    </a:cubicBezTo>
                    <a:cubicBezTo>
                      <a:pt x="0" y="6731"/>
                      <a:pt x="6731" y="0"/>
                      <a:pt x="15035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58" name="角丸四角形 157"/>
              <p:cNvSpPr/>
              <p:nvPr/>
            </p:nvSpPr>
            <p:spPr bwMode="auto">
              <a:xfrm>
                <a:off x="8488850" y="6271635"/>
                <a:ext cx="660676" cy="60845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61" name="フリーフォーム 160"/>
            <p:cNvSpPr/>
            <p:nvPr/>
          </p:nvSpPr>
          <p:spPr bwMode="auto">
            <a:xfrm>
              <a:off x="2811320" y="1010881"/>
              <a:ext cx="717445" cy="589326"/>
            </a:xfrm>
            <a:custGeom>
              <a:avLst/>
              <a:gdLst>
                <a:gd name="connsiteX0" fmla="*/ 0 w 717445"/>
                <a:gd name="connsiteY0" fmla="*/ 1115 h 589326"/>
                <a:gd name="connsiteX1" fmla="*/ 665355 w 717445"/>
                <a:gd name="connsiteY1" fmla="*/ 396360 h 589326"/>
                <a:gd name="connsiteX2" fmla="*/ 717445 w 717445"/>
                <a:gd name="connsiteY2" fmla="*/ 388193 h 589326"/>
                <a:gd name="connsiteX3" fmla="*/ 699107 w 717445"/>
                <a:gd name="connsiteY3" fmla="*/ 589326 h 589326"/>
                <a:gd name="connsiteX4" fmla="*/ 562076 w 717445"/>
                <a:gd name="connsiteY4" fmla="*/ 412554 h 589326"/>
                <a:gd name="connsiteX5" fmla="*/ 614076 w 717445"/>
                <a:gd name="connsiteY5" fmla="*/ 404401 h 589326"/>
                <a:gd name="connsiteX6" fmla="*/ 2806 w 717445"/>
                <a:gd name="connsiteY6" fmla="*/ 50656 h 5893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17445" h="589326">
                  <a:moveTo>
                    <a:pt x="0" y="1115"/>
                  </a:moveTo>
                  <a:cubicBezTo>
                    <a:pt x="281558" y="-14836"/>
                    <a:pt x="544686" y="141472"/>
                    <a:pt x="665355" y="396360"/>
                  </a:cubicBezTo>
                  <a:lnTo>
                    <a:pt x="717445" y="388193"/>
                  </a:lnTo>
                  <a:lnTo>
                    <a:pt x="699107" y="589326"/>
                  </a:lnTo>
                  <a:lnTo>
                    <a:pt x="562076" y="412554"/>
                  </a:lnTo>
                  <a:lnTo>
                    <a:pt x="614076" y="404401"/>
                  </a:lnTo>
                  <a:cubicBezTo>
                    <a:pt x="499074" y="175158"/>
                    <a:pt x="258868" y="36150"/>
                    <a:pt x="2806" y="50656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40906345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1" name="グループ化 180"/>
          <p:cNvGrpSpPr/>
          <p:nvPr/>
        </p:nvGrpSpPr>
        <p:grpSpPr>
          <a:xfrm>
            <a:off x="415607" y="842589"/>
            <a:ext cx="1551007" cy="1551007"/>
            <a:chOff x="415607" y="842589"/>
            <a:chExt cx="1551007" cy="1551007"/>
          </a:xfrm>
        </p:grpSpPr>
        <p:sp>
          <p:nvSpPr>
            <p:cNvPr id="85" name="禁止 84"/>
            <p:cNvSpPr/>
            <p:nvPr/>
          </p:nvSpPr>
          <p:spPr bwMode="auto">
            <a:xfrm>
              <a:off x="415607" y="842589"/>
              <a:ext cx="1551007" cy="1551007"/>
            </a:xfrm>
            <a:prstGeom prst="noSmoking">
              <a:avLst>
                <a:gd name="adj" fmla="val 8481"/>
              </a:avLst>
            </a:prstGeom>
            <a:solidFill>
              <a:srgbClr val="FF0000"/>
            </a:solidFill>
            <a:ln w="571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08" name="フリーフォーム 107"/>
            <p:cNvSpPr/>
            <p:nvPr/>
          </p:nvSpPr>
          <p:spPr bwMode="auto">
            <a:xfrm>
              <a:off x="614955" y="844115"/>
              <a:ext cx="1152310" cy="1547954"/>
            </a:xfrm>
            <a:custGeom>
              <a:avLst/>
              <a:gdLst>
                <a:gd name="connsiteX0" fmla="*/ 48463 w 1152310"/>
                <a:gd name="connsiteY0" fmla="*/ 961513 h 1547954"/>
                <a:gd name="connsiteX1" fmla="*/ 48463 w 1152310"/>
                <a:gd name="connsiteY1" fmla="*/ 961514 h 1547954"/>
                <a:gd name="connsiteX2" fmla="*/ 48462 w 1152310"/>
                <a:gd name="connsiteY2" fmla="*/ 961514 h 1547954"/>
                <a:gd name="connsiteX3" fmla="*/ 120874 w 1152310"/>
                <a:gd name="connsiteY3" fmla="*/ 939578 h 1547954"/>
                <a:gd name="connsiteX4" fmla="*/ 1128360 w 1152310"/>
                <a:gd name="connsiteY4" fmla="*/ 939578 h 1547954"/>
                <a:gd name="connsiteX5" fmla="*/ 1152310 w 1152310"/>
                <a:gd name="connsiteY5" fmla="*/ 963528 h 1547954"/>
                <a:gd name="connsiteX6" fmla="*/ 1128360 w 1152310"/>
                <a:gd name="connsiteY6" fmla="*/ 987479 h 1547954"/>
                <a:gd name="connsiteX7" fmla="*/ 1102622 w 1152310"/>
                <a:gd name="connsiteY7" fmla="*/ 987479 h 1547954"/>
                <a:gd name="connsiteX8" fmla="*/ 1087834 w 1152310"/>
                <a:gd name="connsiteY8" fmla="*/ 1084937 h 1547954"/>
                <a:gd name="connsiteX9" fmla="*/ 846719 w 1152310"/>
                <a:gd name="connsiteY9" fmla="*/ 1375354 h 1547954"/>
                <a:gd name="connsiteX10" fmla="*/ 756337 w 1152310"/>
                <a:gd name="connsiteY10" fmla="*/ 1413834 h 1547954"/>
                <a:gd name="connsiteX11" fmla="*/ 771446 w 1152310"/>
                <a:gd name="connsiteY11" fmla="*/ 1492396 h 1547954"/>
                <a:gd name="connsiteX12" fmla="*/ 836435 w 1152310"/>
                <a:gd name="connsiteY12" fmla="*/ 1492396 h 1547954"/>
                <a:gd name="connsiteX13" fmla="*/ 864215 w 1152310"/>
                <a:gd name="connsiteY13" fmla="*/ 1520176 h 1547954"/>
                <a:gd name="connsiteX14" fmla="*/ 864213 w 1152310"/>
                <a:gd name="connsiteY14" fmla="*/ 1547954 h 1547954"/>
                <a:gd name="connsiteX15" fmla="*/ 236029 w 1152310"/>
                <a:gd name="connsiteY15" fmla="*/ 1547954 h 1547954"/>
                <a:gd name="connsiteX16" fmla="*/ 236029 w 1152310"/>
                <a:gd name="connsiteY16" fmla="*/ 1520176 h 1547954"/>
                <a:gd name="connsiteX17" fmla="*/ 263809 w 1152310"/>
                <a:gd name="connsiteY17" fmla="*/ 1492396 h 1547954"/>
                <a:gd name="connsiteX18" fmla="*/ 289843 w 1152310"/>
                <a:gd name="connsiteY18" fmla="*/ 1492396 h 1547954"/>
                <a:gd name="connsiteX19" fmla="*/ 313082 w 1152310"/>
                <a:gd name="connsiteY19" fmla="*/ 1371566 h 1547954"/>
                <a:gd name="connsiteX20" fmla="*/ 282407 w 1152310"/>
                <a:gd name="connsiteY20" fmla="*/ 1353243 h 1547954"/>
                <a:gd name="connsiteX21" fmla="*/ 137400 w 1152310"/>
                <a:gd name="connsiteY21" fmla="*/ 1101646 h 1547954"/>
                <a:gd name="connsiteX22" fmla="*/ 142461 w 1152310"/>
                <a:gd name="connsiteY22" fmla="*/ 987479 h 1547954"/>
                <a:gd name="connsiteX23" fmla="*/ 120874 w 1152310"/>
                <a:gd name="connsiteY23" fmla="*/ 987479 h 1547954"/>
                <a:gd name="connsiteX24" fmla="*/ 96924 w 1152310"/>
                <a:gd name="connsiteY24" fmla="*/ 963528 h 1547954"/>
                <a:gd name="connsiteX25" fmla="*/ 120874 w 1152310"/>
                <a:gd name="connsiteY25" fmla="*/ 939578 h 1547954"/>
                <a:gd name="connsiteX26" fmla="*/ 48463 w 1152310"/>
                <a:gd name="connsiteY26" fmla="*/ 0 h 1547954"/>
                <a:gd name="connsiteX27" fmla="*/ 48463 w 1152310"/>
                <a:gd name="connsiteY27" fmla="*/ 2 h 1547954"/>
                <a:gd name="connsiteX28" fmla="*/ 96927 w 1152310"/>
                <a:gd name="connsiteY28" fmla="*/ 48464 h 1547954"/>
                <a:gd name="connsiteX29" fmla="*/ 96926 w 1152310"/>
                <a:gd name="connsiteY29" fmla="*/ 913050 h 1547954"/>
                <a:gd name="connsiteX30" fmla="*/ 82731 w 1152310"/>
                <a:gd name="connsiteY30" fmla="*/ 947319 h 1547954"/>
                <a:gd name="connsiteX31" fmla="*/ 48463 w 1152310"/>
                <a:gd name="connsiteY31" fmla="*/ 961513 h 1547954"/>
                <a:gd name="connsiteX32" fmla="*/ 14195 w 1152310"/>
                <a:gd name="connsiteY32" fmla="*/ 947319 h 1547954"/>
                <a:gd name="connsiteX33" fmla="*/ 0 w 1152310"/>
                <a:gd name="connsiteY33" fmla="*/ 913050 h 1547954"/>
                <a:gd name="connsiteX34" fmla="*/ 0 w 1152310"/>
                <a:gd name="connsiteY34" fmla="*/ 48463 h 1547954"/>
                <a:gd name="connsiteX35" fmla="*/ 48463 w 1152310"/>
                <a:gd name="connsiteY35" fmla="*/ 0 h 15479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1152310" h="1547954">
                  <a:moveTo>
                    <a:pt x="48463" y="961513"/>
                  </a:moveTo>
                  <a:lnTo>
                    <a:pt x="48463" y="961514"/>
                  </a:lnTo>
                  <a:lnTo>
                    <a:pt x="48462" y="961514"/>
                  </a:lnTo>
                  <a:close/>
                  <a:moveTo>
                    <a:pt x="120874" y="939578"/>
                  </a:moveTo>
                  <a:lnTo>
                    <a:pt x="1128360" y="939578"/>
                  </a:lnTo>
                  <a:cubicBezTo>
                    <a:pt x="1141588" y="939578"/>
                    <a:pt x="1152310" y="950300"/>
                    <a:pt x="1152310" y="963528"/>
                  </a:cubicBezTo>
                  <a:cubicBezTo>
                    <a:pt x="1152310" y="976756"/>
                    <a:pt x="1141588" y="987479"/>
                    <a:pt x="1128360" y="987479"/>
                  </a:cubicBezTo>
                  <a:lnTo>
                    <a:pt x="1102622" y="987479"/>
                  </a:lnTo>
                  <a:lnTo>
                    <a:pt x="1087834" y="1084937"/>
                  </a:lnTo>
                  <a:cubicBezTo>
                    <a:pt x="1052204" y="1202131"/>
                    <a:pt x="966197" y="1307855"/>
                    <a:pt x="846719" y="1375354"/>
                  </a:cubicBezTo>
                  <a:lnTo>
                    <a:pt x="756337" y="1413834"/>
                  </a:lnTo>
                  <a:lnTo>
                    <a:pt x="771446" y="1492396"/>
                  </a:lnTo>
                  <a:lnTo>
                    <a:pt x="836435" y="1492396"/>
                  </a:lnTo>
                  <a:cubicBezTo>
                    <a:pt x="851777" y="1492396"/>
                    <a:pt x="864215" y="1504834"/>
                    <a:pt x="864215" y="1520176"/>
                  </a:cubicBezTo>
                  <a:cubicBezTo>
                    <a:pt x="864215" y="1529436"/>
                    <a:pt x="864213" y="1538694"/>
                    <a:pt x="864213" y="1547954"/>
                  </a:cubicBezTo>
                  <a:lnTo>
                    <a:pt x="236029" y="1547954"/>
                  </a:lnTo>
                  <a:lnTo>
                    <a:pt x="236029" y="1520176"/>
                  </a:lnTo>
                  <a:cubicBezTo>
                    <a:pt x="236029" y="1504834"/>
                    <a:pt x="248467" y="1492396"/>
                    <a:pt x="263809" y="1492396"/>
                  </a:cubicBezTo>
                  <a:lnTo>
                    <a:pt x="289843" y="1492396"/>
                  </a:lnTo>
                  <a:lnTo>
                    <a:pt x="313082" y="1371566"/>
                  </a:lnTo>
                  <a:lnTo>
                    <a:pt x="282407" y="1353243"/>
                  </a:lnTo>
                  <a:cubicBezTo>
                    <a:pt x="201455" y="1289916"/>
                    <a:pt x="150357" y="1200729"/>
                    <a:pt x="137400" y="1101646"/>
                  </a:cubicBezTo>
                  <a:lnTo>
                    <a:pt x="142461" y="987479"/>
                  </a:lnTo>
                  <a:lnTo>
                    <a:pt x="120874" y="987479"/>
                  </a:lnTo>
                  <a:cubicBezTo>
                    <a:pt x="107646" y="987479"/>
                    <a:pt x="96924" y="976756"/>
                    <a:pt x="96924" y="963528"/>
                  </a:cubicBezTo>
                  <a:cubicBezTo>
                    <a:pt x="96924" y="950300"/>
                    <a:pt x="107646" y="939578"/>
                    <a:pt x="120874" y="939578"/>
                  </a:cubicBezTo>
                  <a:close/>
                  <a:moveTo>
                    <a:pt x="48463" y="0"/>
                  </a:moveTo>
                  <a:lnTo>
                    <a:pt x="48463" y="2"/>
                  </a:lnTo>
                  <a:cubicBezTo>
                    <a:pt x="75228" y="2"/>
                    <a:pt x="96927" y="21699"/>
                    <a:pt x="96927" y="48464"/>
                  </a:cubicBezTo>
                  <a:lnTo>
                    <a:pt x="96926" y="913050"/>
                  </a:lnTo>
                  <a:cubicBezTo>
                    <a:pt x="96926" y="926433"/>
                    <a:pt x="91501" y="938549"/>
                    <a:pt x="82731" y="947319"/>
                  </a:cubicBezTo>
                  <a:lnTo>
                    <a:pt x="48463" y="961513"/>
                  </a:lnTo>
                  <a:lnTo>
                    <a:pt x="14195" y="947319"/>
                  </a:lnTo>
                  <a:cubicBezTo>
                    <a:pt x="5425" y="938549"/>
                    <a:pt x="0" y="926433"/>
                    <a:pt x="0" y="913050"/>
                  </a:cubicBezTo>
                  <a:lnTo>
                    <a:pt x="0" y="48463"/>
                  </a:lnTo>
                  <a:cubicBezTo>
                    <a:pt x="0" y="21698"/>
                    <a:pt x="21698" y="0"/>
                    <a:pt x="48463" y="0"/>
                  </a:cubicBezTo>
                  <a:close/>
                </a:path>
              </a:pathLst>
            </a:custGeom>
            <a:solidFill>
              <a:schemeClr val="bg1"/>
            </a:solidFill>
            <a:ln w="57150">
              <a:solidFill>
                <a:schemeClr val="bg1"/>
              </a:solidFill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38" name="フリーフォーム 137"/>
            <p:cNvSpPr/>
            <p:nvPr/>
          </p:nvSpPr>
          <p:spPr bwMode="auto">
            <a:xfrm>
              <a:off x="614955" y="844115"/>
              <a:ext cx="1152310" cy="1547954"/>
            </a:xfrm>
            <a:custGeom>
              <a:avLst/>
              <a:gdLst>
                <a:gd name="connsiteX0" fmla="*/ 48463 w 1152310"/>
                <a:gd name="connsiteY0" fmla="*/ 961513 h 1547954"/>
                <a:gd name="connsiteX1" fmla="*/ 48463 w 1152310"/>
                <a:gd name="connsiteY1" fmla="*/ 961514 h 1547954"/>
                <a:gd name="connsiteX2" fmla="*/ 48462 w 1152310"/>
                <a:gd name="connsiteY2" fmla="*/ 961514 h 1547954"/>
                <a:gd name="connsiteX3" fmla="*/ 120874 w 1152310"/>
                <a:gd name="connsiteY3" fmla="*/ 939578 h 1547954"/>
                <a:gd name="connsiteX4" fmla="*/ 1128360 w 1152310"/>
                <a:gd name="connsiteY4" fmla="*/ 939578 h 1547954"/>
                <a:gd name="connsiteX5" fmla="*/ 1152310 w 1152310"/>
                <a:gd name="connsiteY5" fmla="*/ 963528 h 1547954"/>
                <a:gd name="connsiteX6" fmla="*/ 1128360 w 1152310"/>
                <a:gd name="connsiteY6" fmla="*/ 987479 h 1547954"/>
                <a:gd name="connsiteX7" fmla="*/ 1102622 w 1152310"/>
                <a:gd name="connsiteY7" fmla="*/ 987479 h 1547954"/>
                <a:gd name="connsiteX8" fmla="*/ 1087834 w 1152310"/>
                <a:gd name="connsiteY8" fmla="*/ 1084937 h 1547954"/>
                <a:gd name="connsiteX9" fmla="*/ 846719 w 1152310"/>
                <a:gd name="connsiteY9" fmla="*/ 1375354 h 1547954"/>
                <a:gd name="connsiteX10" fmla="*/ 756337 w 1152310"/>
                <a:gd name="connsiteY10" fmla="*/ 1413834 h 1547954"/>
                <a:gd name="connsiteX11" fmla="*/ 771446 w 1152310"/>
                <a:gd name="connsiteY11" fmla="*/ 1492396 h 1547954"/>
                <a:gd name="connsiteX12" fmla="*/ 836435 w 1152310"/>
                <a:gd name="connsiteY12" fmla="*/ 1492396 h 1547954"/>
                <a:gd name="connsiteX13" fmla="*/ 864215 w 1152310"/>
                <a:gd name="connsiteY13" fmla="*/ 1520176 h 1547954"/>
                <a:gd name="connsiteX14" fmla="*/ 864213 w 1152310"/>
                <a:gd name="connsiteY14" fmla="*/ 1547954 h 1547954"/>
                <a:gd name="connsiteX15" fmla="*/ 236029 w 1152310"/>
                <a:gd name="connsiteY15" fmla="*/ 1547954 h 1547954"/>
                <a:gd name="connsiteX16" fmla="*/ 236029 w 1152310"/>
                <a:gd name="connsiteY16" fmla="*/ 1520176 h 1547954"/>
                <a:gd name="connsiteX17" fmla="*/ 263809 w 1152310"/>
                <a:gd name="connsiteY17" fmla="*/ 1492396 h 1547954"/>
                <a:gd name="connsiteX18" fmla="*/ 289843 w 1152310"/>
                <a:gd name="connsiteY18" fmla="*/ 1492396 h 1547954"/>
                <a:gd name="connsiteX19" fmla="*/ 313082 w 1152310"/>
                <a:gd name="connsiteY19" fmla="*/ 1371566 h 1547954"/>
                <a:gd name="connsiteX20" fmla="*/ 282407 w 1152310"/>
                <a:gd name="connsiteY20" fmla="*/ 1353243 h 1547954"/>
                <a:gd name="connsiteX21" fmla="*/ 137400 w 1152310"/>
                <a:gd name="connsiteY21" fmla="*/ 1101646 h 1547954"/>
                <a:gd name="connsiteX22" fmla="*/ 142461 w 1152310"/>
                <a:gd name="connsiteY22" fmla="*/ 987479 h 1547954"/>
                <a:gd name="connsiteX23" fmla="*/ 120874 w 1152310"/>
                <a:gd name="connsiteY23" fmla="*/ 987479 h 1547954"/>
                <a:gd name="connsiteX24" fmla="*/ 96924 w 1152310"/>
                <a:gd name="connsiteY24" fmla="*/ 963528 h 1547954"/>
                <a:gd name="connsiteX25" fmla="*/ 120874 w 1152310"/>
                <a:gd name="connsiteY25" fmla="*/ 939578 h 1547954"/>
                <a:gd name="connsiteX26" fmla="*/ 48463 w 1152310"/>
                <a:gd name="connsiteY26" fmla="*/ 0 h 1547954"/>
                <a:gd name="connsiteX27" fmla="*/ 48463 w 1152310"/>
                <a:gd name="connsiteY27" fmla="*/ 2 h 1547954"/>
                <a:gd name="connsiteX28" fmla="*/ 96927 w 1152310"/>
                <a:gd name="connsiteY28" fmla="*/ 48464 h 1547954"/>
                <a:gd name="connsiteX29" fmla="*/ 96926 w 1152310"/>
                <a:gd name="connsiteY29" fmla="*/ 913050 h 1547954"/>
                <a:gd name="connsiteX30" fmla="*/ 82731 w 1152310"/>
                <a:gd name="connsiteY30" fmla="*/ 947319 h 1547954"/>
                <a:gd name="connsiteX31" fmla="*/ 48463 w 1152310"/>
                <a:gd name="connsiteY31" fmla="*/ 961513 h 1547954"/>
                <a:gd name="connsiteX32" fmla="*/ 14195 w 1152310"/>
                <a:gd name="connsiteY32" fmla="*/ 947319 h 1547954"/>
                <a:gd name="connsiteX33" fmla="*/ 0 w 1152310"/>
                <a:gd name="connsiteY33" fmla="*/ 913050 h 1547954"/>
                <a:gd name="connsiteX34" fmla="*/ 0 w 1152310"/>
                <a:gd name="connsiteY34" fmla="*/ 48463 h 1547954"/>
                <a:gd name="connsiteX35" fmla="*/ 48463 w 1152310"/>
                <a:gd name="connsiteY35" fmla="*/ 0 h 15479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1152310" h="1547954">
                  <a:moveTo>
                    <a:pt x="48463" y="961513"/>
                  </a:moveTo>
                  <a:lnTo>
                    <a:pt x="48463" y="961514"/>
                  </a:lnTo>
                  <a:lnTo>
                    <a:pt x="48462" y="961514"/>
                  </a:lnTo>
                  <a:close/>
                  <a:moveTo>
                    <a:pt x="120874" y="939578"/>
                  </a:moveTo>
                  <a:lnTo>
                    <a:pt x="1128360" y="939578"/>
                  </a:lnTo>
                  <a:cubicBezTo>
                    <a:pt x="1141588" y="939578"/>
                    <a:pt x="1152310" y="950300"/>
                    <a:pt x="1152310" y="963528"/>
                  </a:cubicBezTo>
                  <a:cubicBezTo>
                    <a:pt x="1152310" y="976756"/>
                    <a:pt x="1141588" y="987479"/>
                    <a:pt x="1128360" y="987479"/>
                  </a:cubicBezTo>
                  <a:lnTo>
                    <a:pt x="1102622" y="987479"/>
                  </a:lnTo>
                  <a:lnTo>
                    <a:pt x="1087834" y="1084937"/>
                  </a:lnTo>
                  <a:cubicBezTo>
                    <a:pt x="1052204" y="1202131"/>
                    <a:pt x="966197" y="1307855"/>
                    <a:pt x="846719" y="1375354"/>
                  </a:cubicBezTo>
                  <a:lnTo>
                    <a:pt x="756337" y="1413834"/>
                  </a:lnTo>
                  <a:lnTo>
                    <a:pt x="771446" y="1492396"/>
                  </a:lnTo>
                  <a:lnTo>
                    <a:pt x="836435" y="1492396"/>
                  </a:lnTo>
                  <a:cubicBezTo>
                    <a:pt x="851777" y="1492396"/>
                    <a:pt x="864215" y="1504834"/>
                    <a:pt x="864215" y="1520176"/>
                  </a:cubicBezTo>
                  <a:cubicBezTo>
                    <a:pt x="864215" y="1529436"/>
                    <a:pt x="864213" y="1538694"/>
                    <a:pt x="864213" y="1547954"/>
                  </a:cubicBezTo>
                  <a:lnTo>
                    <a:pt x="236029" y="1547954"/>
                  </a:lnTo>
                  <a:lnTo>
                    <a:pt x="236029" y="1520176"/>
                  </a:lnTo>
                  <a:cubicBezTo>
                    <a:pt x="236029" y="1504834"/>
                    <a:pt x="248467" y="1492396"/>
                    <a:pt x="263809" y="1492396"/>
                  </a:cubicBezTo>
                  <a:lnTo>
                    <a:pt x="289843" y="1492396"/>
                  </a:lnTo>
                  <a:lnTo>
                    <a:pt x="313082" y="1371566"/>
                  </a:lnTo>
                  <a:lnTo>
                    <a:pt x="282407" y="1353243"/>
                  </a:lnTo>
                  <a:cubicBezTo>
                    <a:pt x="201455" y="1289916"/>
                    <a:pt x="150357" y="1200729"/>
                    <a:pt x="137400" y="1101646"/>
                  </a:cubicBezTo>
                  <a:lnTo>
                    <a:pt x="142461" y="987479"/>
                  </a:lnTo>
                  <a:lnTo>
                    <a:pt x="120874" y="987479"/>
                  </a:lnTo>
                  <a:cubicBezTo>
                    <a:pt x="107646" y="987479"/>
                    <a:pt x="96924" y="976756"/>
                    <a:pt x="96924" y="963528"/>
                  </a:cubicBezTo>
                  <a:cubicBezTo>
                    <a:pt x="96924" y="950300"/>
                    <a:pt x="107646" y="939578"/>
                    <a:pt x="120874" y="939578"/>
                  </a:cubicBezTo>
                  <a:close/>
                  <a:moveTo>
                    <a:pt x="48463" y="0"/>
                  </a:moveTo>
                  <a:lnTo>
                    <a:pt x="48463" y="2"/>
                  </a:lnTo>
                  <a:cubicBezTo>
                    <a:pt x="75228" y="2"/>
                    <a:pt x="96927" y="21699"/>
                    <a:pt x="96927" y="48464"/>
                  </a:cubicBezTo>
                  <a:lnTo>
                    <a:pt x="96926" y="913050"/>
                  </a:lnTo>
                  <a:cubicBezTo>
                    <a:pt x="96926" y="926433"/>
                    <a:pt x="91501" y="938549"/>
                    <a:pt x="82731" y="947319"/>
                  </a:cubicBezTo>
                  <a:lnTo>
                    <a:pt x="48463" y="961513"/>
                  </a:lnTo>
                  <a:lnTo>
                    <a:pt x="14195" y="947319"/>
                  </a:lnTo>
                  <a:cubicBezTo>
                    <a:pt x="5425" y="938549"/>
                    <a:pt x="0" y="926433"/>
                    <a:pt x="0" y="913050"/>
                  </a:cubicBezTo>
                  <a:lnTo>
                    <a:pt x="0" y="48463"/>
                  </a:lnTo>
                  <a:cubicBezTo>
                    <a:pt x="0" y="21698"/>
                    <a:pt x="21698" y="0"/>
                    <a:pt x="48463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65" name="禁止 164"/>
            <p:cNvSpPr/>
            <p:nvPr/>
          </p:nvSpPr>
          <p:spPr bwMode="auto">
            <a:xfrm>
              <a:off x="415607" y="842589"/>
              <a:ext cx="1551007" cy="1551007"/>
            </a:xfrm>
            <a:prstGeom prst="noSmoking">
              <a:avLst>
                <a:gd name="adj" fmla="val 8481"/>
              </a:avLst>
            </a:prstGeom>
            <a:solidFill>
              <a:srgbClr val="FF0000">
                <a:alpha val="30000"/>
              </a:srgbClr>
            </a:solidFill>
            <a:ln w="571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182" name="グループ化 181"/>
          <p:cNvGrpSpPr/>
          <p:nvPr/>
        </p:nvGrpSpPr>
        <p:grpSpPr>
          <a:xfrm>
            <a:off x="2298195" y="820455"/>
            <a:ext cx="1551007" cy="1595275"/>
            <a:chOff x="2298195" y="820455"/>
            <a:chExt cx="1551007" cy="1595275"/>
          </a:xfrm>
        </p:grpSpPr>
        <p:sp>
          <p:nvSpPr>
            <p:cNvPr id="89" name="禁止 88"/>
            <p:cNvSpPr/>
            <p:nvPr/>
          </p:nvSpPr>
          <p:spPr bwMode="auto">
            <a:xfrm>
              <a:off x="2298195" y="842589"/>
              <a:ext cx="1551007" cy="1551007"/>
            </a:xfrm>
            <a:prstGeom prst="noSmoking">
              <a:avLst>
                <a:gd name="adj" fmla="val 8481"/>
              </a:avLst>
            </a:prstGeom>
            <a:solidFill>
              <a:srgbClr val="FF0000"/>
            </a:solidFill>
            <a:ln w="571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16" name="フリーフォーム 115"/>
            <p:cNvSpPr/>
            <p:nvPr/>
          </p:nvSpPr>
          <p:spPr bwMode="auto">
            <a:xfrm>
              <a:off x="2544219" y="820455"/>
              <a:ext cx="1058958" cy="1595275"/>
            </a:xfrm>
            <a:custGeom>
              <a:avLst/>
              <a:gdLst>
                <a:gd name="connsiteX0" fmla="*/ 27521 w 1058958"/>
                <a:gd name="connsiteY0" fmla="*/ 986899 h 1595275"/>
                <a:gd name="connsiteX1" fmla="*/ 1035007 w 1058958"/>
                <a:gd name="connsiteY1" fmla="*/ 986899 h 1595275"/>
                <a:gd name="connsiteX2" fmla="*/ 1058957 w 1058958"/>
                <a:gd name="connsiteY2" fmla="*/ 1010849 h 1595275"/>
                <a:gd name="connsiteX3" fmla="*/ 1035007 w 1058958"/>
                <a:gd name="connsiteY3" fmla="*/ 1034800 h 1595275"/>
                <a:gd name="connsiteX4" fmla="*/ 1009269 w 1058958"/>
                <a:gd name="connsiteY4" fmla="*/ 1034800 h 1595275"/>
                <a:gd name="connsiteX5" fmla="*/ 994481 w 1058958"/>
                <a:gd name="connsiteY5" fmla="*/ 1132258 h 1595275"/>
                <a:gd name="connsiteX6" fmla="*/ 753366 w 1058958"/>
                <a:gd name="connsiteY6" fmla="*/ 1422675 h 1595275"/>
                <a:gd name="connsiteX7" fmla="*/ 662984 w 1058958"/>
                <a:gd name="connsiteY7" fmla="*/ 1461155 h 1595275"/>
                <a:gd name="connsiteX8" fmla="*/ 678093 w 1058958"/>
                <a:gd name="connsiteY8" fmla="*/ 1539717 h 1595275"/>
                <a:gd name="connsiteX9" fmla="*/ 743082 w 1058958"/>
                <a:gd name="connsiteY9" fmla="*/ 1539717 h 1595275"/>
                <a:gd name="connsiteX10" fmla="*/ 770862 w 1058958"/>
                <a:gd name="connsiteY10" fmla="*/ 1567497 h 1595275"/>
                <a:gd name="connsiteX11" fmla="*/ 770860 w 1058958"/>
                <a:gd name="connsiteY11" fmla="*/ 1595275 h 1595275"/>
                <a:gd name="connsiteX12" fmla="*/ 142676 w 1058958"/>
                <a:gd name="connsiteY12" fmla="*/ 1595275 h 1595275"/>
                <a:gd name="connsiteX13" fmla="*/ 142676 w 1058958"/>
                <a:gd name="connsiteY13" fmla="*/ 1567497 h 1595275"/>
                <a:gd name="connsiteX14" fmla="*/ 170456 w 1058958"/>
                <a:gd name="connsiteY14" fmla="*/ 1539717 h 1595275"/>
                <a:gd name="connsiteX15" fmla="*/ 196490 w 1058958"/>
                <a:gd name="connsiteY15" fmla="*/ 1539717 h 1595275"/>
                <a:gd name="connsiteX16" fmla="*/ 219729 w 1058958"/>
                <a:gd name="connsiteY16" fmla="*/ 1418887 h 1595275"/>
                <a:gd name="connsiteX17" fmla="*/ 189054 w 1058958"/>
                <a:gd name="connsiteY17" fmla="*/ 1400564 h 1595275"/>
                <a:gd name="connsiteX18" fmla="*/ 44047 w 1058958"/>
                <a:gd name="connsiteY18" fmla="*/ 1148967 h 1595275"/>
                <a:gd name="connsiteX19" fmla="*/ 49108 w 1058958"/>
                <a:gd name="connsiteY19" fmla="*/ 1034800 h 1595275"/>
                <a:gd name="connsiteX20" fmla="*/ 27521 w 1058958"/>
                <a:gd name="connsiteY20" fmla="*/ 1034800 h 1595275"/>
                <a:gd name="connsiteX21" fmla="*/ 3571 w 1058958"/>
                <a:gd name="connsiteY21" fmla="*/ 1010849 h 1595275"/>
                <a:gd name="connsiteX22" fmla="*/ 27521 w 1058958"/>
                <a:gd name="connsiteY22" fmla="*/ 986899 h 1595275"/>
                <a:gd name="connsiteX23" fmla="*/ 223160 w 1058958"/>
                <a:gd name="connsiteY23" fmla="*/ 201370 h 1595275"/>
                <a:gd name="connsiteX24" fmla="*/ 888515 w 1058958"/>
                <a:gd name="connsiteY24" fmla="*/ 596615 h 1595275"/>
                <a:gd name="connsiteX25" fmla="*/ 940605 w 1058958"/>
                <a:gd name="connsiteY25" fmla="*/ 588448 h 1595275"/>
                <a:gd name="connsiteX26" fmla="*/ 922267 w 1058958"/>
                <a:gd name="connsiteY26" fmla="*/ 789581 h 1595275"/>
                <a:gd name="connsiteX27" fmla="*/ 785236 w 1058958"/>
                <a:gd name="connsiteY27" fmla="*/ 612809 h 1595275"/>
                <a:gd name="connsiteX28" fmla="*/ 837236 w 1058958"/>
                <a:gd name="connsiteY28" fmla="*/ 604656 h 1595275"/>
                <a:gd name="connsiteX29" fmla="*/ 225966 w 1058958"/>
                <a:gd name="connsiteY29" fmla="*/ 250911 h 1595275"/>
                <a:gd name="connsiteX30" fmla="*/ 48463 w 1058958"/>
                <a:gd name="connsiteY30" fmla="*/ 0 h 1595275"/>
                <a:gd name="connsiteX31" fmla="*/ 48463 w 1058958"/>
                <a:gd name="connsiteY31" fmla="*/ 2 h 1595275"/>
                <a:gd name="connsiteX32" fmla="*/ 96926 w 1058958"/>
                <a:gd name="connsiteY32" fmla="*/ 48464 h 1595275"/>
                <a:gd name="connsiteX33" fmla="*/ 96925 w 1058958"/>
                <a:gd name="connsiteY33" fmla="*/ 875956 h 1595275"/>
                <a:gd name="connsiteX34" fmla="*/ 1010495 w 1058958"/>
                <a:gd name="connsiteY34" fmla="*/ 875956 h 1595275"/>
                <a:gd name="connsiteX35" fmla="*/ 1058958 w 1058958"/>
                <a:gd name="connsiteY35" fmla="*/ 924419 h 1595275"/>
                <a:gd name="connsiteX36" fmla="*/ 1058957 w 1058958"/>
                <a:gd name="connsiteY36" fmla="*/ 924419 h 1595275"/>
                <a:gd name="connsiteX37" fmla="*/ 1010494 w 1058958"/>
                <a:gd name="connsiteY37" fmla="*/ 972882 h 1595275"/>
                <a:gd name="connsiteX38" fmla="*/ 54976 w 1058958"/>
                <a:gd name="connsiteY38" fmla="*/ 972881 h 1595275"/>
                <a:gd name="connsiteX39" fmla="*/ 10321 w 1058958"/>
                <a:gd name="connsiteY39" fmla="*/ 943282 h 1595275"/>
                <a:gd name="connsiteX40" fmla="*/ 9970 w 1058958"/>
                <a:gd name="connsiteY40" fmla="*/ 941540 h 1595275"/>
                <a:gd name="connsiteX41" fmla="*/ 8277 w 1058958"/>
                <a:gd name="connsiteY41" fmla="*/ 940147 h 1595275"/>
                <a:gd name="connsiteX42" fmla="*/ 0 w 1058958"/>
                <a:gd name="connsiteY42" fmla="*/ 913051 h 1595275"/>
                <a:gd name="connsiteX43" fmla="*/ 0 w 1058958"/>
                <a:gd name="connsiteY43" fmla="*/ 48463 h 1595275"/>
                <a:gd name="connsiteX44" fmla="*/ 48463 w 1058958"/>
                <a:gd name="connsiteY44" fmla="*/ 0 h 1595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1058958" h="1595275">
                  <a:moveTo>
                    <a:pt x="27521" y="986899"/>
                  </a:moveTo>
                  <a:lnTo>
                    <a:pt x="1035007" y="986899"/>
                  </a:lnTo>
                  <a:cubicBezTo>
                    <a:pt x="1048235" y="986899"/>
                    <a:pt x="1058957" y="997621"/>
                    <a:pt x="1058957" y="1010849"/>
                  </a:cubicBezTo>
                  <a:cubicBezTo>
                    <a:pt x="1058957" y="1024077"/>
                    <a:pt x="1048235" y="1034800"/>
                    <a:pt x="1035007" y="1034800"/>
                  </a:cubicBezTo>
                  <a:lnTo>
                    <a:pt x="1009269" y="1034800"/>
                  </a:lnTo>
                  <a:lnTo>
                    <a:pt x="994481" y="1132258"/>
                  </a:lnTo>
                  <a:cubicBezTo>
                    <a:pt x="958851" y="1249452"/>
                    <a:pt x="872845" y="1355176"/>
                    <a:pt x="753366" y="1422675"/>
                  </a:cubicBezTo>
                  <a:lnTo>
                    <a:pt x="662984" y="1461155"/>
                  </a:lnTo>
                  <a:lnTo>
                    <a:pt x="678093" y="1539717"/>
                  </a:lnTo>
                  <a:lnTo>
                    <a:pt x="743082" y="1539717"/>
                  </a:lnTo>
                  <a:cubicBezTo>
                    <a:pt x="758424" y="1539717"/>
                    <a:pt x="770862" y="1552155"/>
                    <a:pt x="770862" y="1567497"/>
                  </a:cubicBezTo>
                  <a:cubicBezTo>
                    <a:pt x="770862" y="1576757"/>
                    <a:pt x="770860" y="1586015"/>
                    <a:pt x="770860" y="1595275"/>
                  </a:cubicBezTo>
                  <a:lnTo>
                    <a:pt x="142676" y="1595275"/>
                  </a:lnTo>
                  <a:lnTo>
                    <a:pt x="142676" y="1567497"/>
                  </a:lnTo>
                  <a:cubicBezTo>
                    <a:pt x="142676" y="1552155"/>
                    <a:pt x="155114" y="1539717"/>
                    <a:pt x="170456" y="1539717"/>
                  </a:cubicBezTo>
                  <a:lnTo>
                    <a:pt x="196490" y="1539717"/>
                  </a:lnTo>
                  <a:lnTo>
                    <a:pt x="219729" y="1418887"/>
                  </a:lnTo>
                  <a:lnTo>
                    <a:pt x="189054" y="1400564"/>
                  </a:lnTo>
                  <a:cubicBezTo>
                    <a:pt x="108102" y="1337237"/>
                    <a:pt x="57004" y="1248050"/>
                    <a:pt x="44047" y="1148967"/>
                  </a:cubicBezTo>
                  <a:lnTo>
                    <a:pt x="49108" y="1034800"/>
                  </a:lnTo>
                  <a:lnTo>
                    <a:pt x="27521" y="1034800"/>
                  </a:lnTo>
                  <a:cubicBezTo>
                    <a:pt x="14293" y="1034800"/>
                    <a:pt x="3571" y="1024077"/>
                    <a:pt x="3571" y="1010849"/>
                  </a:cubicBezTo>
                  <a:cubicBezTo>
                    <a:pt x="3571" y="997621"/>
                    <a:pt x="14293" y="986899"/>
                    <a:pt x="27521" y="986899"/>
                  </a:cubicBezTo>
                  <a:close/>
                  <a:moveTo>
                    <a:pt x="223160" y="201370"/>
                  </a:moveTo>
                  <a:cubicBezTo>
                    <a:pt x="504718" y="185419"/>
                    <a:pt x="767846" y="341727"/>
                    <a:pt x="888515" y="596615"/>
                  </a:cubicBezTo>
                  <a:lnTo>
                    <a:pt x="940605" y="588448"/>
                  </a:lnTo>
                  <a:lnTo>
                    <a:pt x="922267" y="789581"/>
                  </a:lnTo>
                  <a:lnTo>
                    <a:pt x="785236" y="612809"/>
                  </a:lnTo>
                  <a:lnTo>
                    <a:pt x="837236" y="604656"/>
                  </a:lnTo>
                  <a:cubicBezTo>
                    <a:pt x="722234" y="375413"/>
                    <a:pt x="482028" y="236405"/>
                    <a:pt x="225966" y="250911"/>
                  </a:cubicBezTo>
                  <a:close/>
                  <a:moveTo>
                    <a:pt x="48463" y="0"/>
                  </a:moveTo>
                  <a:lnTo>
                    <a:pt x="48463" y="2"/>
                  </a:lnTo>
                  <a:cubicBezTo>
                    <a:pt x="75228" y="2"/>
                    <a:pt x="96926" y="21699"/>
                    <a:pt x="96926" y="48464"/>
                  </a:cubicBezTo>
                  <a:lnTo>
                    <a:pt x="96925" y="875956"/>
                  </a:lnTo>
                  <a:lnTo>
                    <a:pt x="1010495" y="875956"/>
                  </a:lnTo>
                  <a:cubicBezTo>
                    <a:pt x="1037260" y="875956"/>
                    <a:pt x="1058958" y="897654"/>
                    <a:pt x="1058958" y="924419"/>
                  </a:cubicBezTo>
                  <a:lnTo>
                    <a:pt x="1058957" y="924419"/>
                  </a:lnTo>
                  <a:cubicBezTo>
                    <a:pt x="1058957" y="951184"/>
                    <a:pt x="1037259" y="972882"/>
                    <a:pt x="1010494" y="972882"/>
                  </a:cubicBezTo>
                  <a:lnTo>
                    <a:pt x="54976" y="972881"/>
                  </a:lnTo>
                  <a:cubicBezTo>
                    <a:pt x="34902" y="972881"/>
                    <a:pt x="17679" y="960676"/>
                    <a:pt x="10321" y="943282"/>
                  </a:cubicBezTo>
                  <a:lnTo>
                    <a:pt x="9970" y="941540"/>
                  </a:lnTo>
                  <a:lnTo>
                    <a:pt x="8277" y="940147"/>
                  </a:lnTo>
                  <a:cubicBezTo>
                    <a:pt x="3052" y="932412"/>
                    <a:pt x="0" y="923087"/>
                    <a:pt x="0" y="913051"/>
                  </a:cubicBezTo>
                  <a:lnTo>
                    <a:pt x="0" y="48463"/>
                  </a:lnTo>
                  <a:cubicBezTo>
                    <a:pt x="0" y="21698"/>
                    <a:pt x="21698" y="0"/>
                    <a:pt x="48463" y="0"/>
                  </a:cubicBezTo>
                  <a:close/>
                </a:path>
              </a:pathLst>
            </a:custGeom>
            <a:solidFill>
              <a:schemeClr val="bg1"/>
            </a:solidFill>
            <a:ln w="57150">
              <a:solidFill>
                <a:schemeClr val="bg1"/>
              </a:solidFill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46" name="フリーフォーム 145"/>
            <p:cNvSpPr/>
            <p:nvPr/>
          </p:nvSpPr>
          <p:spPr bwMode="auto">
            <a:xfrm>
              <a:off x="2544219" y="820455"/>
              <a:ext cx="1058958" cy="1595275"/>
            </a:xfrm>
            <a:custGeom>
              <a:avLst/>
              <a:gdLst>
                <a:gd name="connsiteX0" fmla="*/ 27521 w 1058958"/>
                <a:gd name="connsiteY0" fmla="*/ 986899 h 1595275"/>
                <a:gd name="connsiteX1" fmla="*/ 1035007 w 1058958"/>
                <a:gd name="connsiteY1" fmla="*/ 986899 h 1595275"/>
                <a:gd name="connsiteX2" fmla="*/ 1058957 w 1058958"/>
                <a:gd name="connsiteY2" fmla="*/ 1010849 h 1595275"/>
                <a:gd name="connsiteX3" fmla="*/ 1035007 w 1058958"/>
                <a:gd name="connsiteY3" fmla="*/ 1034800 h 1595275"/>
                <a:gd name="connsiteX4" fmla="*/ 1009269 w 1058958"/>
                <a:gd name="connsiteY4" fmla="*/ 1034800 h 1595275"/>
                <a:gd name="connsiteX5" fmla="*/ 994481 w 1058958"/>
                <a:gd name="connsiteY5" fmla="*/ 1132258 h 1595275"/>
                <a:gd name="connsiteX6" fmla="*/ 753366 w 1058958"/>
                <a:gd name="connsiteY6" fmla="*/ 1422675 h 1595275"/>
                <a:gd name="connsiteX7" fmla="*/ 662984 w 1058958"/>
                <a:gd name="connsiteY7" fmla="*/ 1461155 h 1595275"/>
                <a:gd name="connsiteX8" fmla="*/ 678093 w 1058958"/>
                <a:gd name="connsiteY8" fmla="*/ 1539717 h 1595275"/>
                <a:gd name="connsiteX9" fmla="*/ 743082 w 1058958"/>
                <a:gd name="connsiteY9" fmla="*/ 1539717 h 1595275"/>
                <a:gd name="connsiteX10" fmla="*/ 770862 w 1058958"/>
                <a:gd name="connsiteY10" fmla="*/ 1567497 h 1595275"/>
                <a:gd name="connsiteX11" fmla="*/ 770860 w 1058958"/>
                <a:gd name="connsiteY11" fmla="*/ 1595275 h 1595275"/>
                <a:gd name="connsiteX12" fmla="*/ 142676 w 1058958"/>
                <a:gd name="connsiteY12" fmla="*/ 1595275 h 1595275"/>
                <a:gd name="connsiteX13" fmla="*/ 142676 w 1058958"/>
                <a:gd name="connsiteY13" fmla="*/ 1567497 h 1595275"/>
                <a:gd name="connsiteX14" fmla="*/ 170456 w 1058958"/>
                <a:gd name="connsiteY14" fmla="*/ 1539717 h 1595275"/>
                <a:gd name="connsiteX15" fmla="*/ 196490 w 1058958"/>
                <a:gd name="connsiteY15" fmla="*/ 1539717 h 1595275"/>
                <a:gd name="connsiteX16" fmla="*/ 219729 w 1058958"/>
                <a:gd name="connsiteY16" fmla="*/ 1418887 h 1595275"/>
                <a:gd name="connsiteX17" fmla="*/ 189054 w 1058958"/>
                <a:gd name="connsiteY17" fmla="*/ 1400564 h 1595275"/>
                <a:gd name="connsiteX18" fmla="*/ 44047 w 1058958"/>
                <a:gd name="connsiteY18" fmla="*/ 1148967 h 1595275"/>
                <a:gd name="connsiteX19" fmla="*/ 49108 w 1058958"/>
                <a:gd name="connsiteY19" fmla="*/ 1034800 h 1595275"/>
                <a:gd name="connsiteX20" fmla="*/ 27521 w 1058958"/>
                <a:gd name="connsiteY20" fmla="*/ 1034800 h 1595275"/>
                <a:gd name="connsiteX21" fmla="*/ 3571 w 1058958"/>
                <a:gd name="connsiteY21" fmla="*/ 1010849 h 1595275"/>
                <a:gd name="connsiteX22" fmla="*/ 27521 w 1058958"/>
                <a:gd name="connsiteY22" fmla="*/ 986899 h 1595275"/>
                <a:gd name="connsiteX23" fmla="*/ 223160 w 1058958"/>
                <a:gd name="connsiteY23" fmla="*/ 201370 h 1595275"/>
                <a:gd name="connsiteX24" fmla="*/ 888515 w 1058958"/>
                <a:gd name="connsiteY24" fmla="*/ 596615 h 1595275"/>
                <a:gd name="connsiteX25" fmla="*/ 940605 w 1058958"/>
                <a:gd name="connsiteY25" fmla="*/ 588448 h 1595275"/>
                <a:gd name="connsiteX26" fmla="*/ 922267 w 1058958"/>
                <a:gd name="connsiteY26" fmla="*/ 789581 h 1595275"/>
                <a:gd name="connsiteX27" fmla="*/ 785236 w 1058958"/>
                <a:gd name="connsiteY27" fmla="*/ 612809 h 1595275"/>
                <a:gd name="connsiteX28" fmla="*/ 837236 w 1058958"/>
                <a:gd name="connsiteY28" fmla="*/ 604656 h 1595275"/>
                <a:gd name="connsiteX29" fmla="*/ 225966 w 1058958"/>
                <a:gd name="connsiteY29" fmla="*/ 250911 h 1595275"/>
                <a:gd name="connsiteX30" fmla="*/ 48463 w 1058958"/>
                <a:gd name="connsiteY30" fmla="*/ 0 h 1595275"/>
                <a:gd name="connsiteX31" fmla="*/ 48463 w 1058958"/>
                <a:gd name="connsiteY31" fmla="*/ 2 h 1595275"/>
                <a:gd name="connsiteX32" fmla="*/ 96926 w 1058958"/>
                <a:gd name="connsiteY32" fmla="*/ 48464 h 1595275"/>
                <a:gd name="connsiteX33" fmla="*/ 96925 w 1058958"/>
                <a:gd name="connsiteY33" fmla="*/ 875956 h 1595275"/>
                <a:gd name="connsiteX34" fmla="*/ 1010495 w 1058958"/>
                <a:gd name="connsiteY34" fmla="*/ 875956 h 1595275"/>
                <a:gd name="connsiteX35" fmla="*/ 1058958 w 1058958"/>
                <a:gd name="connsiteY35" fmla="*/ 924419 h 1595275"/>
                <a:gd name="connsiteX36" fmla="*/ 1058957 w 1058958"/>
                <a:gd name="connsiteY36" fmla="*/ 924419 h 1595275"/>
                <a:gd name="connsiteX37" fmla="*/ 1010494 w 1058958"/>
                <a:gd name="connsiteY37" fmla="*/ 972882 h 1595275"/>
                <a:gd name="connsiteX38" fmla="*/ 54976 w 1058958"/>
                <a:gd name="connsiteY38" fmla="*/ 972881 h 1595275"/>
                <a:gd name="connsiteX39" fmla="*/ 10321 w 1058958"/>
                <a:gd name="connsiteY39" fmla="*/ 943282 h 1595275"/>
                <a:gd name="connsiteX40" fmla="*/ 9970 w 1058958"/>
                <a:gd name="connsiteY40" fmla="*/ 941540 h 1595275"/>
                <a:gd name="connsiteX41" fmla="*/ 8277 w 1058958"/>
                <a:gd name="connsiteY41" fmla="*/ 940147 h 1595275"/>
                <a:gd name="connsiteX42" fmla="*/ 0 w 1058958"/>
                <a:gd name="connsiteY42" fmla="*/ 913051 h 1595275"/>
                <a:gd name="connsiteX43" fmla="*/ 0 w 1058958"/>
                <a:gd name="connsiteY43" fmla="*/ 48463 h 1595275"/>
                <a:gd name="connsiteX44" fmla="*/ 48463 w 1058958"/>
                <a:gd name="connsiteY44" fmla="*/ 0 h 1595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1058958" h="1595275">
                  <a:moveTo>
                    <a:pt x="27521" y="986899"/>
                  </a:moveTo>
                  <a:lnTo>
                    <a:pt x="1035007" y="986899"/>
                  </a:lnTo>
                  <a:cubicBezTo>
                    <a:pt x="1048235" y="986899"/>
                    <a:pt x="1058957" y="997621"/>
                    <a:pt x="1058957" y="1010849"/>
                  </a:cubicBezTo>
                  <a:cubicBezTo>
                    <a:pt x="1058957" y="1024077"/>
                    <a:pt x="1048235" y="1034800"/>
                    <a:pt x="1035007" y="1034800"/>
                  </a:cubicBezTo>
                  <a:lnTo>
                    <a:pt x="1009269" y="1034800"/>
                  </a:lnTo>
                  <a:lnTo>
                    <a:pt x="994481" y="1132258"/>
                  </a:lnTo>
                  <a:cubicBezTo>
                    <a:pt x="958851" y="1249452"/>
                    <a:pt x="872845" y="1355176"/>
                    <a:pt x="753366" y="1422675"/>
                  </a:cubicBezTo>
                  <a:lnTo>
                    <a:pt x="662984" y="1461155"/>
                  </a:lnTo>
                  <a:lnTo>
                    <a:pt x="678093" y="1539717"/>
                  </a:lnTo>
                  <a:lnTo>
                    <a:pt x="743082" y="1539717"/>
                  </a:lnTo>
                  <a:cubicBezTo>
                    <a:pt x="758424" y="1539717"/>
                    <a:pt x="770862" y="1552155"/>
                    <a:pt x="770862" y="1567497"/>
                  </a:cubicBezTo>
                  <a:cubicBezTo>
                    <a:pt x="770862" y="1576757"/>
                    <a:pt x="770860" y="1586015"/>
                    <a:pt x="770860" y="1595275"/>
                  </a:cubicBezTo>
                  <a:lnTo>
                    <a:pt x="142676" y="1595275"/>
                  </a:lnTo>
                  <a:lnTo>
                    <a:pt x="142676" y="1567497"/>
                  </a:lnTo>
                  <a:cubicBezTo>
                    <a:pt x="142676" y="1552155"/>
                    <a:pt x="155114" y="1539717"/>
                    <a:pt x="170456" y="1539717"/>
                  </a:cubicBezTo>
                  <a:lnTo>
                    <a:pt x="196490" y="1539717"/>
                  </a:lnTo>
                  <a:lnTo>
                    <a:pt x="219729" y="1418887"/>
                  </a:lnTo>
                  <a:lnTo>
                    <a:pt x="189054" y="1400564"/>
                  </a:lnTo>
                  <a:cubicBezTo>
                    <a:pt x="108102" y="1337237"/>
                    <a:pt x="57004" y="1248050"/>
                    <a:pt x="44047" y="1148967"/>
                  </a:cubicBezTo>
                  <a:lnTo>
                    <a:pt x="49108" y="1034800"/>
                  </a:lnTo>
                  <a:lnTo>
                    <a:pt x="27521" y="1034800"/>
                  </a:lnTo>
                  <a:cubicBezTo>
                    <a:pt x="14293" y="1034800"/>
                    <a:pt x="3571" y="1024077"/>
                    <a:pt x="3571" y="1010849"/>
                  </a:cubicBezTo>
                  <a:cubicBezTo>
                    <a:pt x="3571" y="997621"/>
                    <a:pt x="14293" y="986899"/>
                    <a:pt x="27521" y="986899"/>
                  </a:cubicBezTo>
                  <a:close/>
                  <a:moveTo>
                    <a:pt x="223160" y="201370"/>
                  </a:moveTo>
                  <a:cubicBezTo>
                    <a:pt x="504718" y="185419"/>
                    <a:pt x="767846" y="341727"/>
                    <a:pt x="888515" y="596615"/>
                  </a:cubicBezTo>
                  <a:lnTo>
                    <a:pt x="940605" y="588448"/>
                  </a:lnTo>
                  <a:lnTo>
                    <a:pt x="922267" y="789581"/>
                  </a:lnTo>
                  <a:lnTo>
                    <a:pt x="785236" y="612809"/>
                  </a:lnTo>
                  <a:lnTo>
                    <a:pt x="837236" y="604656"/>
                  </a:lnTo>
                  <a:cubicBezTo>
                    <a:pt x="722234" y="375413"/>
                    <a:pt x="482028" y="236405"/>
                    <a:pt x="225966" y="250911"/>
                  </a:cubicBezTo>
                  <a:close/>
                  <a:moveTo>
                    <a:pt x="48463" y="0"/>
                  </a:moveTo>
                  <a:lnTo>
                    <a:pt x="48463" y="2"/>
                  </a:lnTo>
                  <a:cubicBezTo>
                    <a:pt x="75228" y="2"/>
                    <a:pt x="96926" y="21699"/>
                    <a:pt x="96926" y="48464"/>
                  </a:cubicBezTo>
                  <a:lnTo>
                    <a:pt x="96925" y="875956"/>
                  </a:lnTo>
                  <a:lnTo>
                    <a:pt x="1010495" y="875956"/>
                  </a:lnTo>
                  <a:cubicBezTo>
                    <a:pt x="1037260" y="875956"/>
                    <a:pt x="1058958" y="897654"/>
                    <a:pt x="1058958" y="924419"/>
                  </a:cubicBezTo>
                  <a:lnTo>
                    <a:pt x="1058957" y="924419"/>
                  </a:lnTo>
                  <a:cubicBezTo>
                    <a:pt x="1058957" y="951184"/>
                    <a:pt x="1037259" y="972882"/>
                    <a:pt x="1010494" y="972882"/>
                  </a:cubicBezTo>
                  <a:lnTo>
                    <a:pt x="54976" y="972881"/>
                  </a:lnTo>
                  <a:cubicBezTo>
                    <a:pt x="34902" y="972881"/>
                    <a:pt x="17679" y="960676"/>
                    <a:pt x="10321" y="943282"/>
                  </a:cubicBezTo>
                  <a:lnTo>
                    <a:pt x="9970" y="941540"/>
                  </a:lnTo>
                  <a:lnTo>
                    <a:pt x="8277" y="940147"/>
                  </a:lnTo>
                  <a:cubicBezTo>
                    <a:pt x="3052" y="932412"/>
                    <a:pt x="0" y="923087"/>
                    <a:pt x="0" y="913051"/>
                  </a:cubicBezTo>
                  <a:lnTo>
                    <a:pt x="0" y="48463"/>
                  </a:lnTo>
                  <a:cubicBezTo>
                    <a:pt x="0" y="21698"/>
                    <a:pt x="21698" y="0"/>
                    <a:pt x="48463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66" name="禁止 165"/>
            <p:cNvSpPr/>
            <p:nvPr/>
          </p:nvSpPr>
          <p:spPr bwMode="auto">
            <a:xfrm>
              <a:off x="2298195" y="842589"/>
              <a:ext cx="1551007" cy="1551007"/>
            </a:xfrm>
            <a:prstGeom prst="noSmoking">
              <a:avLst>
                <a:gd name="adj" fmla="val 8481"/>
              </a:avLst>
            </a:prstGeom>
            <a:solidFill>
              <a:srgbClr val="FF0000">
                <a:alpha val="30000"/>
              </a:srgbClr>
            </a:solidFill>
            <a:ln w="571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183" name="グループ化 182"/>
          <p:cNvGrpSpPr/>
          <p:nvPr/>
        </p:nvGrpSpPr>
        <p:grpSpPr>
          <a:xfrm>
            <a:off x="4171819" y="832146"/>
            <a:ext cx="1551007" cy="1571892"/>
            <a:chOff x="4171819" y="832146"/>
            <a:chExt cx="1551007" cy="1571892"/>
          </a:xfrm>
        </p:grpSpPr>
        <p:sp>
          <p:nvSpPr>
            <p:cNvPr id="90" name="禁止 89"/>
            <p:cNvSpPr/>
            <p:nvPr/>
          </p:nvSpPr>
          <p:spPr bwMode="auto">
            <a:xfrm>
              <a:off x="4171819" y="842589"/>
              <a:ext cx="1551007" cy="1551007"/>
            </a:xfrm>
            <a:prstGeom prst="noSmoking">
              <a:avLst>
                <a:gd name="adj" fmla="val 8481"/>
              </a:avLst>
            </a:prstGeom>
            <a:solidFill>
              <a:srgbClr val="FF0000"/>
            </a:solidFill>
            <a:ln w="571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06" name="フリーフォーム 105"/>
            <p:cNvSpPr/>
            <p:nvPr/>
          </p:nvSpPr>
          <p:spPr bwMode="auto">
            <a:xfrm>
              <a:off x="4362257" y="832146"/>
              <a:ext cx="1170130" cy="1571892"/>
            </a:xfrm>
            <a:custGeom>
              <a:avLst/>
              <a:gdLst>
                <a:gd name="connsiteX0" fmla="*/ 387048 w 1170130"/>
                <a:gd name="connsiteY0" fmla="*/ 860472 h 1571892"/>
                <a:gd name="connsiteX1" fmla="*/ 439343 w 1170130"/>
                <a:gd name="connsiteY1" fmla="*/ 912767 h 1571892"/>
                <a:gd name="connsiteX2" fmla="*/ 398002 w 1170130"/>
                <a:gd name="connsiteY2" fmla="*/ 954107 h 1571892"/>
                <a:gd name="connsiteX3" fmla="*/ 1145809 w 1170130"/>
                <a:gd name="connsiteY3" fmla="*/ 954107 h 1571892"/>
                <a:gd name="connsiteX4" fmla="*/ 1170130 w 1170130"/>
                <a:gd name="connsiteY4" fmla="*/ 978428 h 1571892"/>
                <a:gd name="connsiteX5" fmla="*/ 1145809 w 1170130"/>
                <a:gd name="connsiteY5" fmla="*/ 1002749 h 1571892"/>
                <a:gd name="connsiteX6" fmla="*/ 1119674 w 1170130"/>
                <a:gd name="connsiteY6" fmla="*/ 1002749 h 1571892"/>
                <a:gd name="connsiteX7" fmla="*/ 1104657 w 1170130"/>
                <a:gd name="connsiteY7" fmla="*/ 1101714 h 1571892"/>
                <a:gd name="connsiteX8" fmla="*/ 859813 w 1170130"/>
                <a:gd name="connsiteY8" fmla="*/ 1396622 h 1571892"/>
                <a:gd name="connsiteX9" fmla="*/ 768033 w 1170130"/>
                <a:gd name="connsiteY9" fmla="*/ 1435697 h 1571892"/>
                <a:gd name="connsiteX10" fmla="*/ 783376 w 1170130"/>
                <a:gd name="connsiteY10" fmla="*/ 1515475 h 1571892"/>
                <a:gd name="connsiteX11" fmla="*/ 849370 w 1170130"/>
                <a:gd name="connsiteY11" fmla="*/ 1515475 h 1571892"/>
                <a:gd name="connsiteX12" fmla="*/ 877579 w 1170130"/>
                <a:gd name="connsiteY12" fmla="*/ 1543684 h 1571892"/>
                <a:gd name="connsiteX13" fmla="*/ 877578 w 1170130"/>
                <a:gd name="connsiteY13" fmla="*/ 1571892 h 1571892"/>
                <a:gd name="connsiteX14" fmla="*/ 239678 w 1170130"/>
                <a:gd name="connsiteY14" fmla="*/ 1571892 h 1571892"/>
                <a:gd name="connsiteX15" fmla="*/ 239678 w 1170130"/>
                <a:gd name="connsiteY15" fmla="*/ 1543684 h 1571892"/>
                <a:gd name="connsiteX16" fmla="*/ 267888 w 1170130"/>
                <a:gd name="connsiteY16" fmla="*/ 1515475 h 1571892"/>
                <a:gd name="connsiteX17" fmla="*/ 294325 w 1170130"/>
                <a:gd name="connsiteY17" fmla="*/ 1515475 h 1571892"/>
                <a:gd name="connsiteX18" fmla="*/ 317923 w 1170130"/>
                <a:gd name="connsiteY18" fmla="*/ 1392776 h 1571892"/>
                <a:gd name="connsiteX19" fmla="*/ 286774 w 1170130"/>
                <a:gd name="connsiteY19" fmla="*/ 1374170 h 1571892"/>
                <a:gd name="connsiteX20" fmla="*/ 139524 w 1170130"/>
                <a:gd name="connsiteY20" fmla="*/ 1118681 h 1571892"/>
                <a:gd name="connsiteX21" fmla="*/ 144663 w 1170130"/>
                <a:gd name="connsiteY21" fmla="*/ 1002749 h 1571892"/>
                <a:gd name="connsiteX22" fmla="*/ 122743 w 1170130"/>
                <a:gd name="connsiteY22" fmla="*/ 1002749 h 1571892"/>
                <a:gd name="connsiteX23" fmla="*/ 98422 w 1170130"/>
                <a:gd name="connsiteY23" fmla="*/ 978428 h 1571892"/>
                <a:gd name="connsiteX24" fmla="*/ 122743 w 1170130"/>
                <a:gd name="connsiteY24" fmla="*/ 954107 h 1571892"/>
                <a:gd name="connsiteX25" fmla="*/ 293413 w 1170130"/>
                <a:gd name="connsiteY25" fmla="*/ 954107 h 1571892"/>
                <a:gd name="connsiteX26" fmla="*/ 298780 w 1170130"/>
                <a:gd name="connsiteY26" fmla="*/ 948740 h 1571892"/>
                <a:gd name="connsiteX27" fmla="*/ 304146 w 1170130"/>
                <a:gd name="connsiteY27" fmla="*/ 954107 h 1571892"/>
                <a:gd name="connsiteX28" fmla="*/ 356437 w 1170130"/>
                <a:gd name="connsiteY28" fmla="*/ 954107 h 1571892"/>
                <a:gd name="connsiteX29" fmla="*/ 324925 w 1170130"/>
                <a:gd name="connsiteY29" fmla="*/ 922595 h 1571892"/>
                <a:gd name="connsiteX30" fmla="*/ 473999 w 1170130"/>
                <a:gd name="connsiteY30" fmla="*/ 773521 h 1571892"/>
                <a:gd name="connsiteX31" fmla="*/ 526294 w 1170130"/>
                <a:gd name="connsiteY31" fmla="*/ 825816 h 1571892"/>
                <a:gd name="connsiteX32" fmla="*/ 464171 w 1170130"/>
                <a:gd name="connsiteY32" fmla="*/ 887939 h 1571892"/>
                <a:gd name="connsiteX33" fmla="*/ 411876 w 1170130"/>
                <a:gd name="connsiteY33" fmla="*/ 835644 h 1571892"/>
                <a:gd name="connsiteX34" fmla="*/ 562268 w 1170130"/>
                <a:gd name="connsiteY34" fmla="*/ 685252 h 1571892"/>
                <a:gd name="connsiteX35" fmla="*/ 614562 w 1170130"/>
                <a:gd name="connsiteY35" fmla="*/ 737547 h 1571892"/>
                <a:gd name="connsiteX36" fmla="*/ 552439 w 1170130"/>
                <a:gd name="connsiteY36" fmla="*/ 799670 h 1571892"/>
                <a:gd name="connsiteX37" fmla="*/ 500145 w 1170130"/>
                <a:gd name="connsiteY37" fmla="*/ 747375 h 1571892"/>
                <a:gd name="connsiteX38" fmla="*/ 837005 w 1170130"/>
                <a:gd name="connsiteY38" fmla="*/ 612205 h 1571892"/>
                <a:gd name="connsiteX39" fmla="*/ 857502 w 1170130"/>
                <a:gd name="connsiteY39" fmla="*/ 734211 h 1571892"/>
                <a:gd name="connsiteX40" fmla="*/ 792752 w 1170130"/>
                <a:gd name="connsiteY40" fmla="*/ 771595 h 1571892"/>
                <a:gd name="connsiteX41" fmla="*/ 755368 w 1170130"/>
                <a:gd name="connsiteY41" fmla="*/ 706845 h 1571892"/>
                <a:gd name="connsiteX42" fmla="*/ 837005 w 1170130"/>
                <a:gd name="connsiteY42" fmla="*/ 612205 h 1571892"/>
                <a:gd name="connsiteX43" fmla="*/ 651854 w 1170130"/>
                <a:gd name="connsiteY43" fmla="*/ 595666 h 1571892"/>
                <a:gd name="connsiteX44" fmla="*/ 704149 w 1170130"/>
                <a:gd name="connsiteY44" fmla="*/ 647961 h 1571892"/>
                <a:gd name="connsiteX45" fmla="*/ 642025 w 1170130"/>
                <a:gd name="connsiteY45" fmla="*/ 710084 h 1571892"/>
                <a:gd name="connsiteX46" fmla="*/ 589731 w 1170130"/>
                <a:gd name="connsiteY46" fmla="*/ 657789 h 1571892"/>
                <a:gd name="connsiteX47" fmla="*/ 347137 w 1170130"/>
                <a:gd name="connsiteY47" fmla="*/ 570599 h 1571892"/>
                <a:gd name="connsiteX48" fmla="*/ 444246 w 1170130"/>
                <a:gd name="connsiteY48" fmla="*/ 595880 h 1571892"/>
                <a:gd name="connsiteX49" fmla="*/ 348833 w 1170130"/>
                <a:gd name="connsiteY49" fmla="*/ 674634 h 1571892"/>
                <a:gd name="connsiteX50" fmla="*/ 284083 w 1170130"/>
                <a:gd name="connsiteY50" fmla="*/ 637251 h 1571892"/>
                <a:gd name="connsiteX51" fmla="*/ 321467 w 1170130"/>
                <a:gd name="connsiteY51" fmla="*/ 572500 h 1571892"/>
                <a:gd name="connsiteX52" fmla="*/ 347137 w 1170130"/>
                <a:gd name="connsiteY52" fmla="*/ 570599 h 1571892"/>
                <a:gd name="connsiteX53" fmla="*/ 740123 w 1170130"/>
                <a:gd name="connsiteY53" fmla="*/ 507398 h 1571892"/>
                <a:gd name="connsiteX54" fmla="*/ 792417 w 1170130"/>
                <a:gd name="connsiteY54" fmla="*/ 559693 h 1571892"/>
                <a:gd name="connsiteX55" fmla="*/ 730294 w 1170130"/>
                <a:gd name="connsiteY55" fmla="*/ 621816 h 1571892"/>
                <a:gd name="connsiteX56" fmla="*/ 677999 w 1170130"/>
                <a:gd name="connsiteY56" fmla="*/ 569521 h 1571892"/>
                <a:gd name="connsiteX57" fmla="*/ 556567 w 1170130"/>
                <a:gd name="connsiteY57" fmla="*/ 418148 h 1571892"/>
                <a:gd name="connsiteX58" fmla="*/ 669112 w 1170130"/>
                <a:gd name="connsiteY58" fmla="*/ 472508 h 1571892"/>
                <a:gd name="connsiteX59" fmla="*/ 556567 w 1170130"/>
                <a:gd name="connsiteY59" fmla="*/ 523885 h 1571892"/>
                <a:gd name="connsiteX60" fmla="*/ 503699 w 1170130"/>
                <a:gd name="connsiteY60" fmla="*/ 471017 h 1571892"/>
                <a:gd name="connsiteX61" fmla="*/ 556567 w 1170130"/>
                <a:gd name="connsiteY61" fmla="*/ 418148 h 1571892"/>
                <a:gd name="connsiteX62" fmla="*/ 828857 w 1170130"/>
                <a:gd name="connsiteY62" fmla="*/ 260433 h 1571892"/>
                <a:gd name="connsiteX63" fmla="*/ 900799 w 1170130"/>
                <a:gd name="connsiteY63" fmla="*/ 332375 h 1571892"/>
                <a:gd name="connsiteX64" fmla="*/ 972741 w 1170130"/>
                <a:gd name="connsiteY64" fmla="*/ 260433 h 1571892"/>
                <a:gd name="connsiteX65" fmla="*/ 1040464 w 1170130"/>
                <a:gd name="connsiteY65" fmla="*/ 328157 h 1571892"/>
                <a:gd name="connsiteX66" fmla="*/ 968522 w 1170130"/>
                <a:gd name="connsiteY66" fmla="*/ 400098 h 1571892"/>
                <a:gd name="connsiteX67" fmla="*/ 1040464 w 1170130"/>
                <a:gd name="connsiteY67" fmla="*/ 472038 h 1571892"/>
                <a:gd name="connsiteX68" fmla="*/ 972741 w 1170130"/>
                <a:gd name="connsiteY68" fmla="*/ 539762 h 1571892"/>
                <a:gd name="connsiteX69" fmla="*/ 900799 w 1170130"/>
                <a:gd name="connsiteY69" fmla="*/ 467820 h 1571892"/>
                <a:gd name="connsiteX70" fmla="*/ 828857 w 1170130"/>
                <a:gd name="connsiteY70" fmla="*/ 539762 h 1571892"/>
                <a:gd name="connsiteX71" fmla="*/ 761134 w 1170130"/>
                <a:gd name="connsiteY71" fmla="*/ 472038 h 1571892"/>
                <a:gd name="connsiteX72" fmla="*/ 833076 w 1170130"/>
                <a:gd name="connsiteY72" fmla="*/ 400098 h 1571892"/>
                <a:gd name="connsiteX73" fmla="*/ 761134 w 1170130"/>
                <a:gd name="connsiteY73" fmla="*/ 328157 h 1571892"/>
                <a:gd name="connsiteX74" fmla="*/ 49212 w 1170130"/>
                <a:gd name="connsiteY74" fmla="*/ 0 h 1571892"/>
                <a:gd name="connsiteX75" fmla="*/ 98424 w 1170130"/>
                <a:gd name="connsiteY75" fmla="*/ 49212 h 1571892"/>
                <a:gd name="connsiteX76" fmla="*/ 98424 w 1170130"/>
                <a:gd name="connsiteY76" fmla="*/ 927170 h 1571892"/>
                <a:gd name="connsiteX77" fmla="*/ 49212 w 1170130"/>
                <a:gd name="connsiteY77" fmla="*/ 976382 h 1571892"/>
                <a:gd name="connsiteX78" fmla="*/ 0 w 1170130"/>
                <a:gd name="connsiteY78" fmla="*/ 927170 h 1571892"/>
                <a:gd name="connsiteX79" fmla="*/ 0 w 1170130"/>
                <a:gd name="connsiteY79" fmla="*/ 49212 h 1571892"/>
                <a:gd name="connsiteX80" fmla="*/ 49212 w 1170130"/>
                <a:gd name="connsiteY80" fmla="*/ 0 h 15718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</a:cxnLst>
              <a:rect l="l" t="t" r="r" b="b"/>
              <a:pathLst>
                <a:path w="1170130" h="1571892">
                  <a:moveTo>
                    <a:pt x="387048" y="860472"/>
                  </a:moveTo>
                  <a:lnTo>
                    <a:pt x="439343" y="912767"/>
                  </a:lnTo>
                  <a:lnTo>
                    <a:pt x="398002" y="954107"/>
                  </a:lnTo>
                  <a:lnTo>
                    <a:pt x="1145809" y="954107"/>
                  </a:lnTo>
                  <a:cubicBezTo>
                    <a:pt x="1159242" y="954107"/>
                    <a:pt x="1170130" y="964995"/>
                    <a:pt x="1170130" y="978428"/>
                  </a:cubicBezTo>
                  <a:cubicBezTo>
                    <a:pt x="1170130" y="991860"/>
                    <a:pt x="1159242" y="1002749"/>
                    <a:pt x="1145809" y="1002749"/>
                  </a:cubicBezTo>
                  <a:lnTo>
                    <a:pt x="1119674" y="1002749"/>
                  </a:lnTo>
                  <a:lnTo>
                    <a:pt x="1104657" y="1101714"/>
                  </a:lnTo>
                  <a:cubicBezTo>
                    <a:pt x="1068476" y="1220720"/>
                    <a:pt x="981139" y="1328079"/>
                    <a:pt x="859813" y="1396622"/>
                  </a:cubicBezTo>
                  <a:lnTo>
                    <a:pt x="768033" y="1435697"/>
                  </a:lnTo>
                  <a:lnTo>
                    <a:pt x="783376" y="1515475"/>
                  </a:lnTo>
                  <a:lnTo>
                    <a:pt x="849370" y="1515475"/>
                  </a:lnTo>
                  <a:cubicBezTo>
                    <a:pt x="864949" y="1515475"/>
                    <a:pt x="877579" y="1528105"/>
                    <a:pt x="877579" y="1543684"/>
                  </a:cubicBezTo>
                  <a:cubicBezTo>
                    <a:pt x="877579" y="1553087"/>
                    <a:pt x="877578" y="1562489"/>
                    <a:pt x="877578" y="1571892"/>
                  </a:cubicBezTo>
                  <a:lnTo>
                    <a:pt x="239678" y="1571892"/>
                  </a:lnTo>
                  <a:lnTo>
                    <a:pt x="239678" y="1543684"/>
                  </a:lnTo>
                  <a:cubicBezTo>
                    <a:pt x="239678" y="1528105"/>
                    <a:pt x="252309" y="1515475"/>
                    <a:pt x="267888" y="1515475"/>
                  </a:cubicBezTo>
                  <a:lnTo>
                    <a:pt x="294325" y="1515475"/>
                  </a:lnTo>
                  <a:lnTo>
                    <a:pt x="317923" y="1392776"/>
                  </a:lnTo>
                  <a:lnTo>
                    <a:pt x="286774" y="1374170"/>
                  </a:lnTo>
                  <a:cubicBezTo>
                    <a:pt x="204570" y="1309863"/>
                    <a:pt x="152681" y="1219297"/>
                    <a:pt x="139524" y="1118681"/>
                  </a:cubicBezTo>
                  <a:lnTo>
                    <a:pt x="144663" y="1002749"/>
                  </a:lnTo>
                  <a:lnTo>
                    <a:pt x="122743" y="1002749"/>
                  </a:lnTo>
                  <a:cubicBezTo>
                    <a:pt x="109310" y="1002749"/>
                    <a:pt x="98422" y="991860"/>
                    <a:pt x="98422" y="978428"/>
                  </a:cubicBezTo>
                  <a:cubicBezTo>
                    <a:pt x="98422" y="964995"/>
                    <a:pt x="109310" y="954107"/>
                    <a:pt x="122743" y="954107"/>
                  </a:cubicBezTo>
                  <a:lnTo>
                    <a:pt x="293413" y="954107"/>
                  </a:lnTo>
                  <a:lnTo>
                    <a:pt x="298780" y="948740"/>
                  </a:lnTo>
                  <a:lnTo>
                    <a:pt x="304146" y="954107"/>
                  </a:lnTo>
                  <a:lnTo>
                    <a:pt x="356437" y="954107"/>
                  </a:lnTo>
                  <a:lnTo>
                    <a:pt x="324925" y="922595"/>
                  </a:lnTo>
                  <a:close/>
                  <a:moveTo>
                    <a:pt x="473999" y="773521"/>
                  </a:moveTo>
                  <a:lnTo>
                    <a:pt x="526294" y="825816"/>
                  </a:lnTo>
                  <a:lnTo>
                    <a:pt x="464171" y="887939"/>
                  </a:lnTo>
                  <a:lnTo>
                    <a:pt x="411876" y="835644"/>
                  </a:lnTo>
                  <a:close/>
                  <a:moveTo>
                    <a:pt x="562268" y="685252"/>
                  </a:moveTo>
                  <a:lnTo>
                    <a:pt x="614562" y="737547"/>
                  </a:lnTo>
                  <a:lnTo>
                    <a:pt x="552439" y="799670"/>
                  </a:lnTo>
                  <a:lnTo>
                    <a:pt x="500145" y="747375"/>
                  </a:lnTo>
                  <a:close/>
                  <a:moveTo>
                    <a:pt x="837005" y="612205"/>
                  </a:moveTo>
                  <a:cubicBezTo>
                    <a:pt x="856328" y="652907"/>
                    <a:pt x="865059" y="706008"/>
                    <a:pt x="857502" y="734211"/>
                  </a:cubicBezTo>
                  <a:cubicBezTo>
                    <a:pt x="849945" y="762415"/>
                    <a:pt x="820956" y="779152"/>
                    <a:pt x="792752" y="771595"/>
                  </a:cubicBezTo>
                  <a:cubicBezTo>
                    <a:pt x="764548" y="764038"/>
                    <a:pt x="747811" y="735048"/>
                    <a:pt x="755368" y="706845"/>
                  </a:cubicBezTo>
                  <a:cubicBezTo>
                    <a:pt x="762925" y="678641"/>
                    <a:pt x="803188" y="637123"/>
                    <a:pt x="837005" y="612205"/>
                  </a:cubicBezTo>
                  <a:close/>
                  <a:moveTo>
                    <a:pt x="651854" y="595666"/>
                  </a:moveTo>
                  <a:lnTo>
                    <a:pt x="704149" y="647961"/>
                  </a:lnTo>
                  <a:lnTo>
                    <a:pt x="642025" y="710084"/>
                  </a:lnTo>
                  <a:lnTo>
                    <a:pt x="589731" y="657789"/>
                  </a:lnTo>
                  <a:close/>
                  <a:moveTo>
                    <a:pt x="347137" y="570599"/>
                  </a:moveTo>
                  <a:cubicBezTo>
                    <a:pt x="376614" y="572168"/>
                    <a:pt x="415380" y="583260"/>
                    <a:pt x="444246" y="595880"/>
                  </a:cubicBezTo>
                  <a:cubicBezTo>
                    <a:pt x="418659" y="632964"/>
                    <a:pt x="377037" y="667077"/>
                    <a:pt x="348833" y="674634"/>
                  </a:cubicBezTo>
                  <a:cubicBezTo>
                    <a:pt x="320630" y="682191"/>
                    <a:pt x="291640" y="665454"/>
                    <a:pt x="284083" y="637251"/>
                  </a:cubicBezTo>
                  <a:cubicBezTo>
                    <a:pt x="276526" y="609047"/>
                    <a:pt x="293263" y="580057"/>
                    <a:pt x="321467" y="572500"/>
                  </a:cubicBezTo>
                  <a:cubicBezTo>
                    <a:pt x="328518" y="570611"/>
                    <a:pt x="337311" y="570076"/>
                    <a:pt x="347137" y="570599"/>
                  </a:cubicBezTo>
                  <a:close/>
                  <a:moveTo>
                    <a:pt x="740123" y="507398"/>
                  </a:moveTo>
                  <a:lnTo>
                    <a:pt x="792417" y="559693"/>
                  </a:lnTo>
                  <a:lnTo>
                    <a:pt x="730294" y="621816"/>
                  </a:lnTo>
                  <a:lnTo>
                    <a:pt x="677999" y="569521"/>
                  </a:lnTo>
                  <a:close/>
                  <a:moveTo>
                    <a:pt x="556567" y="418148"/>
                  </a:moveTo>
                  <a:cubicBezTo>
                    <a:pt x="585766" y="418148"/>
                    <a:pt x="636290" y="446293"/>
                    <a:pt x="669112" y="472508"/>
                  </a:cubicBezTo>
                  <a:cubicBezTo>
                    <a:pt x="634798" y="501707"/>
                    <a:pt x="585766" y="523885"/>
                    <a:pt x="556567" y="523885"/>
                  </a:cubicBezTo>
                  <a:cubicBezTo>
                    <a:pt x="527369" y="523885"/>
                    <a:pt x="503699" y="500215"/>
                    <a:pt x="503699" y="471017"/>
                  </a:cubicBezTo>
                  <a:cubicBezTo>
                    <a:pt x="503699" y="441818"/>
                    <a:pt x="527369" y="418148"/>
                    <a:pt x="556567" y="418148"/>
                  </a:cubicBezTo>
                  <a:close/>
                  <a:moveTo>
                    <a:pt x="828857" y="260433"/>
                  </a:moveTo>
                  <a:lnTo>
                    <a:pt x="900799" y="332375"/>
                  </a:lnTo>
                  <a:lnTo>
                    <a:pt x="972741" y="260433"/>
                  </a:lnTo>
                  <a:lnTo>
                    <a:pt x="1040464" y="328157"/>
                  </a:lnTo>
                  <a:lnTo>
                    <a:pt x="968522" y="400098"/>
                  </a:lnTo>
                  <a:lnTo>
                    <a:pt x="1040464" y="472038"/>
                  </a:lnTo>
                  <a:lnTo>
                    <a:pt x="972741" y="539762"/>
                  </a:lnTo>
                  <a:lnTo>
                    <a:pt x="900799" y="467820"/>
                  </a:lnTo>
                  <a:lnTo>
                    <a:pt x="828857" y="539762"/>
                  </a:lnTo>
                  <a:lnTo>
                    <a:pt x="761134" y="472038"/>
                  </a:lnTo>
                  <a:lnTo>
                    <a:pt x="833076" y="400098"/>
                  </a:lnTo>
                  <a:lnTo>
                    <a:pt x="761134" y="328157"/>
                  </a:lnTo>
                  <a:close/>
                  <a:moveTo>
                    <a:pt x="49212" y="0"/>
                  </a:moveTo>
                  <a:cubicBezTo>
                    <a:pt x="76391" y="0"/>
                    <a:pt x="98424" y="22033"/>
                    <a:pt x="98424" y="49212"/>
                  </a:cubicBezTo>
                  <a:lnTo>
                    <a:pt x="98424" y="927170"/>
                  </a:lnTo>
                  <a:cubicBezTo>
                    <a:pt x="98424" y="954349"/>
                    <a:pt x="76391" y="976382"/>
                    <a:pt x="49212" y="976382"/>
                  </a:cubicBezTo>
                  <a:cubicBezTo>
                    <a:pt x="22033" y="976382"/>
                    <a:pt x="0" y="954349"/>
                    <a:pt x="0" y="927170"/>
                  </a:cubicBezTo>
                  <a:lnTo>
                    <a:pt x="0" y="49212"/>
                  </a:lnTo>
                  <a:cubicBezTo>
                    <a:pt x="0" y="22033"/>
                    <a:pt x="22033" y="0"/>
                    <a:pt x="49212" y="0"/>
                  </a:cubicBezTo>
                  <a:close/>
                </a:path>
              </a:pathLst>
            </a:custGeom>
            <a:solidFill>
              <a:schemeClr val="bg1"/>
            </a:solidFill>
            <a:ln w="57150">
              <a:solidFill>
                <a:schemeClr val="bg1"/>
              </a:solidFill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36" name="フリーフォーム 135"/>
            <p:cNvSpPr/>
            <p:nvPr/>
          </p:nvSpPr>
          <p:spPr bwMode="auto">
            <a:xfrm>
              <a:off x="4362257" y="832146"/>
              <a:ext cx="1170130" cy="1571892"/>
            </a:xfrm>
            <a:custGeom>
              <a:avLst/>
              <a:gdLst>
                <a:gd name="connsiteX0" fmla="*/ 387048 w 1170130"/>
                <a:gd name="connsiteY0" fmla="*/ 860472 h 1571892"/>
                <a:gd name="connsiteX1" fmla="*/ 439343 w 1170130"/>
                <a:gd name="connsiteY1" fmla="*/ 912767 h 1571892"/>
                <a:gd name="connsiteX2" fmla="*/ 398002 w 1170130"/>
                <a:gd name="connsiteY2" fmla="*/ 954107 h 1571892"/>
                <a:gd name="connsiteX3" fmla="*/ 1145809 w 1170130"/>
                <a:gd name="connsiteY3" fmla="*/ 954107 h 1571892"/>
                <a:gd name="connsiteX4" fmla="*/ 1170130 w 1170130"/>
                <a:gd name="connsiteY4" fmla="*/ 978428 h 1571892"/>
                <a:gd name="connsiteX5" fmla="*/ 1145809 w 1170130"/>
                <a:gd name="connsiteY5" fmla="*/ 1002749 h 1571892"/>
                <a:gd name="connsiteX6" fmla="*/ 1119674 w 1170130"/>
                <a:gd name="connsiteY6" fmla="*/ 1002749 h 1571892"/>
                <a:gd name="connsiteX7" fmla="*/ 1104657 w 1170130"/>
                <a:gd name="connsiteY7" fmla="*/ 1101714 h 1571892"/>
                <a:gd name="connsiteX8" fmla="*/ 859813 w 1170130"/>
                <a:gd name="connsiteY8" fmla="*/ 1396622 h 1571892"/>
                <a:gd name="connsiteX9" fmla="*/ 768033 w 1170130"/>
                <a:gd name="connsiteY9" fmla="*/ 1435697 h 1571892"/>
                <a:gd name="connsiteX10" fmla="*/ 783376 w 1170130"/>
                <a:gd name="connsiteY10" fmla="*/ 1515475 h 1571892"/>
                <a:gd name="connsiteX11" fmla="*/ 849370 w 1170130"/>
                <a:gd name="connsiteY11" fmla="*/ 1515475 h 1571892"/>
                <a:gd name="connsiteX12" fmla="*/ 877579 w 1170130"/>
                <a:gd name="connsiteY12" fmla="*/ 1543684 h 1571892"/>
                <a:gd name="connsiteX13" fmla="*/ 877578 w 1170130"/>
                <a:gd name="connsiteY13" fmla="*/ 1571892 h 1571892"/>
                <a:gd name="connsiteX14" fmla="*/ 239678 w 1170130"/>
                <a:gd name="connsiteY14" fmla="*/ 1571892 h 1571892"/>
                <a:gd name="connsiteX15" fmla="*/ 239678 w 1170130"/>
                <a:gd name="connsiteY15" fmla="*/ 1543684 h 1571892"/>
                <a:gd name="connsiteX16" fmla="*/ 267888 w 1170130"/>
                <a:gd name="connsiteY16" fmla="*/ 1515475 h 1571892"/>
                <a:gd name="connsiteX17" fmla="*/ 294325 w 1170130"/>
                <a:gd name="connsiteY17" fmla="*/ 1515475 h 1571892"/>
                <a:gd name="connsiteX18" fmla="*/ 317923 w 1170130"/>
                <a:gd name="connsiteY18" fmla="*/ 1392776 h 1571892"/>
                <a:gd name="connsiteX19" fmla="*/ 286774 w 1170130"/>
                <a:gd name="connsiteY19" fmla="*/ 1374170 h 1571892"/>
                <a:gd name="connsiteX20" fmla="*/ 139524 w 1170130"/>
                <a:gd name="connsiteY20" fmla="*/ 1118681 h 1571892"/>
                <a:gd name="connsiteX21" fmla="*/ 144663 w 1170130"/>
                <a:gd name="connsiteY21" fmla="*/ 1002749 h 1571892"/>
                <a:gd name="connsiteX22" fmla="*/ 122743 w 1170130"/>
                <a:gd name="connsiteY22" fmla="*/ 1002749 h 1571892"/>
                <a:gd name="connsiteX23" fmla="*/ 98422 w 1170130"/>
                <a:gd name="connsiteY23" fmla="*/ 978428 h 1571892"/>
                <a:gd name="connsiteX24" fmla="*/ 122743 w 1170130"/>
                <a:gd name="connsiteY24" fmla="*/ 954107 h 1571892"/>
                <a:gd name="connsiteX25" fmla="*/ 293413 w 1170130"/>
                <a:gd name="connsiteY25" fmla="*/ 954107 h 1571892"/>
                <a:gd name="connsiteX26" fmla="*/ 298780 w 1170130"/>
                <a:gd name="connsiteY26" fmla="*/ 948740 h 1571892"/>
                <a:gd name="connsiteX27" fmla="*/ 304146 w 1170130"/>
                <a:gd name="connsiteY27" fmla="*/ 954107 h 1571892"/>
                <a:gd name="connsiteX28" fmla="*/ 356437 w 1170130"/>
                <a:gd name="connsiteY28" fmla="*/ 954107 h 1571892"/>
                <a:gd name="connsiteX29" fmla="*/ 324925 w 1170130"/>
                <a:gd name="connsiteY29" fmla="*/ 922595 h 1571892"/>
                <a:gd name="connsiteX30" fmla="*/ 473999 w 1170130"/>
                <a:gd name="connsiteY30" fmla="*/ 773521 h 1571892"/>
                <a:gd name="connsiteX31" fmla="*/ 526294 w 1170130"/>
                <a:gd name="connsiteY31" fmla="*/ 825816 h 1571892"/>
                <a:gd name="connsiteX32" fmla="*/ 464171 w 1170130"/>
                <a:gd name="connsiteY32" fmla="*/ 887939 h 1571892"/>
                <a:gd name="connsiteX33" fmla="*/ 411876 w 1170130"/>
                <a:gd name="connsiteY33" fmla="*/ 835644 h 1571892"/>
                <a:gd name="connsiteX34" fmla="*/ 562268 w 1170130"/>
                <a:gd name="connsiteY34" fmla="*/ 685252 h 1571892"/>
                <a:gd name="connsiteX35" fmla="*/ 614562 w 1170130"/>
                <a:gd name="connsiteY35" fmla="*/ 737547 h 1571892"/>
                <a:gd name="connsiteX36" fmla="*/ 552439 w 1170130"/>
                <a:gd name="connsiteY36" fmla="*/ 799670 h 1571892"/>
                <a:gd name="connsiteX37" fmla="*/ 500145 w 1170130"/>
                <a:gd name="connsiteY37" fmla="*/ 747375 h 1571892"/>
                <a:gd name="connsiteX38" fmla="*/ 837005 w 1170130"/>
                <a:gd name="connsiteY38" fmla="*/ 612205 h 1571892"/>
                <a:gd name="connsiteX39" fmla="*/ 857502 w 1170130"/>
                <a:gd name="connsiteY39" fmla="*/ 734211 h 1571892"/>
                <a:gd name="connsiteX40" fmla="*/ 792752 w 1170130"/>
                <a:gd name="connsiteY40" fmla="*/ 771595 h 1571892"/>
                <a:gd name="connsiteX41" fmla="*/ 755368 w 1170130"/>
                <a:gd name="connsiteY41" fmla="*/ 706845 h 1571892"/>
                <a:gd name="connsiteX42" fmla="*/ 837005 w 1170130"/>
                <a:gd name="connsiteY42" fmla="*/ 612205 h 1571892"/>
                <a:gd name="connsiteX43" fmla="*/ 651854 w 1170130"/>
                <a:gd name="connsiteY43" fmla="*/ 595666 h 1571892"/>
                <a:gd name="connsiteX44" fmla="*/ 704149 w 1170130"/>
                <a:gd name="connsiteY44" fmla="*/ 647961 h 1571892"/>
                <a:gd name="connsiteX45" fmla="*/ 642025 w 1170130"/>
                <a:gd name="connsiteY45" fmla="*/ 710084 h 1571892"/>
                <a:gd name="connsiteX46" fmla="*/ 589731 w 1170130"/>
                <a:gd name="connsiteY46" fmla="*/ 657789 h 1571892"/>
                <a:gd name="connsiteX47" fmla="*/ 347137 w 1170130"/>
                <a:gd name="connsiteY47" fmla="*/ 570599 h 1571892"/>
                <a:gd name="connsiteX48" fmla="*/ 444246 w 1170130"/>
                <a:gd name="connsiteY48" fmla="*/ 595880 h 1571892"/>
                <a:gd name="connsiteX49" fmla="*/ 348833 w 1170130"/>
                <a:gd name="connsiteY49" fmla="*/ 674634 h 1571892"/>
                <a:gd name="connsiteX50" fmla="*/ 284083 w 1170130"/>
                <a:gd name="connsiteY50" fmla="*/ 637251 h 1571892"/>
                <a:gd name="connsiteX51" fmla="*/ 321467 w 1170130"/>
                <a:gd name="connsiteY51" fmla="*/ 572500 h 1571892"/>
                <a:gd name="connsiteX52" fmla="*/ 347137 w 1170130"/>
                <a:gd name="connsiteY52" fmla="*/ 570599 h 1571892"/>
                <a:gd name="connsiteX53" fmla="*/ 740123 w 1170130"/>
                <a:gd name="connsiteY53" fmla="*/ 507398 h 1571892"/>
                <a:gd name="connsiteX54" fmla="*/ 792417 w 1170130"/>
                <a:gd name="connsiteY54" fmla="*/ 559693 h 1571892"/>
                <a:gd name="connsiteX55" fmla="*/ 730294 w 1170130"/>
                <a:gd name="connsiteY55" fmla="*/ 621816 h 1571892"/>
                <a:gd name="connsiteX56" fmla="*/ 677999 w 1170130"/>
                <a:gd name="connsiteY56" fmla="*/ 569521 h 1571892"/>
                <a:gd name="connsiteX57" fmla="*/ 556567 w 1170130"/>
                <a:gd name="connsiteY57" fmla="*/ 418148 h 1571892"/>
                <a:gd name="connsiteX58" fmla="*/ 669112 w 1170130"/>
                <a:gd name="connsiteY58" fmla="*/ 472508 h 1571892"/>
                <a:gd name="connsiteX59" fmla="*/ 556567 w 1170130"/>
                <a:gd name="connsiteY59" fmla="*/ 523885 h 1571892"/>
                <a:gd name="connsiteX60" fmla="*/ 503699 w 1170130"/>
                <a:gd name="connsiteY60" fmla="*/ 471017 h 1571892"/>
                <a:gd name="connsiteX61" fmla="*/ 556567 w 1170130"/>
                <a:gd name="connsiteY61" fmla="*/ 418148 h 1571892"/>
                <a:gd name="connsiteX62" fmla="*/ 828857 w 1170130"/>
                <a:gd name="connsiteY62" fmla="*/ 260433 h 1571892"/>
                <a:gd name="connsiteX63" fmla="*/ 900799 w 1170130"/>
                <a:gd name="connsiteY63" fmla="*/ 332375 h 1571892"/>
                <a:gd name="connsiteX64" fmla="*/ 972741 w 1170130"/>
                <a:gd name="connsiteY64" fmla="*/ 260433 h 1571892"/>
                <a:gd name="connsiteX65" fmla="*/ 1040464 w 1170130"/>
                <a:gd name="connsiteY65" fmla="*/ 328157 h 1571892"/>
                <a:gd name="connsiteX66" fmla="*/ 968522 w 1170130"/>
                <a:gd name="connsiteY66" fmla="*/ 400098 h 1571892"/>
                <a:gd name="connsiteX67" fmla="*/ 1040464 w 1170130"/>
                <a:gd name="connsiteY67" fmla="*/ 472038 h 1571892"/>
                <a:gd name="connsiteX68" fmla="*/ 972741 w 1170130"/>
                <a:gd name="connsiteY68" fmla="*/ 539762 h 1571892"/>
                <a:gd name="connsiteX69" fmla="*/ 900799 w 1170130"/>
                <a:gd name="connsiteY69" fmla="*/ 467820 h 1571892"/>
                <a:gd name="connsiteX70" fmla="*/ 828857 w 1170130"/>
                <a:gd name="connsiteY70" fmla="*/ 539762 h 1571892"/>
                <a:gd name="connsiteX71" fmla="*/ 761134 w 1170130"/>
                <a:gd name="connsiteY71" fmla="*/ 472038 h 1571892"/>
                <a:gd name="connsiteX72" fmla="*/ 833076 w 1170130"/>
                <a:gd name="connsiteY72" fmla="*/ 400098 h 1571892"/>
                <a:gd name="connsiteX73" fmla="*/ 761134 w 1170130"/>
                <a:gd name="connsiteY73" fmla="*/ 328157 h 1571892"/>
                <a:gd name="connsiteX74" fmla="*/ 49212 w 1170130"/>
                <a:gd name="connsiteY74" fmla="*/ 0 h 1571892"/>
                <a:gd name="connsiteX75" fmla="*/ 98424 w 1170130"/>
                <a:gd name="connsiteY75" fmla="*/ 49212 h 1571892"/>
                <a:gd name="connsiteX76" fmla="*/ 98424 w 1170130"/>
                <a:gd name="connsiteY76" fmla="*/ 927170 h 1571892"/>
                <a:gd name="connsiteX77" fmla="*/ 49212 w 1170130"/>
                <a:gd name="connsiteY77" fmla="*/ 976382 h 1571892"/>
                <a:gd name="connsiteX78" fmla="*/ 0 w 1170130"/>
                <a:gd name="connsiteY78" fmla="*/ 927170 h 1571892"/>
                <a:gd name="connsiteX79" fmla="*/ 0 w 1170130"/>
                <a:gd name="connsiteY79" fmla="*/ 49212 h 1571892"/>
                <a:gd name="connsiteX80" fmla="*/ 49212 w 1170130"/>
                <a:gd name="connsiteY80" fmla="*/ 0 h 15718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</a:cxnLst>
              <a:rect l="l" t="t" r="r" b="b"/>
              <a:pathLst>
                <a:path w="1170130" h="1571892">
                  <a:moveTo>
                    <a:pt x="387048" y="860472"/>
                  </a:moveTo>
                  <a:lnTo>
                    <a:pt x="439343" y="912767"/>
                  </a:lnTo>
                  <a:lnTo>
                    <a:pt x="398002" y="954107"/>
                  </a:lnTo>
                  <a:lnTo>
                    <a:pt x="1145809" y="954107"/>
                  </a:lnTo>
                  <a:cubicBezTo>
                    <a:pt x="1159242" y="954107"/>
                    <a:pt x="1170130" y="964995"/>
                    <a:pt x="1170130" y="978428"/>
                  </a:cubicBezTo>
                  <a:cubicBezTo>
                    <a:pt x="1170130" y="991860"/>
                    <a:pt x="1159242" y="1002749"/>
                    <a:pt x="1145809" y="1002749"/>
                  </a:cubicBezTo>
                  <a:lnTo>
                    <a:pt x="1119674" y="1002749"/>
                  </a:lnTo>
                  <a:lnTo>
                    <a:pt x="1104657" y="1101714"/>
                  </a:lnTo>
                  <a:cubicBezTo>
                    <a:pt x="1068476" y="1220720"/>
                    <a:pt x="981139" y="1328079"/>
                    <a:pt x="859813" y="1396622"/>
                  </a:cubicBezTo>
                  <a:lnTo>
                    <a:pt x="768033" y="1435697"/>
                  </a:lnTo>
                  <a:lnTo>
                    <a:pt x="783376" y="1515475"/>
                  </a:lnTo>
                  <a:lnTo>
                    <a:pt x="849370" y="1515475"/>
                  </a:lnTo>
                  <a:cubicBezTo>
                    <a:pt x="864949" y="1515475"/>
                    <a:pt x="877579" y="1528105"/>
                    <a:pt x="877579" y="1543684"/>
                  </a:cubicBezTo>
                  <a:cubicBezTo>
                    <a:pt x="877579" y="1553087"/>
                    <a:pt x="877578" y="1562489"/>
                    <a:pt x="877578" y="1571892"/>
                  </a:cubicBezTo>
                  <a:lnTo>
                    <a:pt x="239678" y="1571892"/>
                  </a:lnTo>
                  <a:lnTo>
                    <a:pt x="239678" y="1543684"/>
                  </a:lnTo>
                  <a:cubicBezTo>
                    <a:pt x="239678" y="1528105"/>
                    <a:pt x="252309" y="1515475"/>
                    <a:pt x="267888" y="1515475"/>
                  </a:cubicBezTo>
                  <a:lnTo>
                    <a:pt x="294325" y="1515475"/>
                  </a:lnTo>
                  <a:lnTo>
                    <a:pt x="317923" y="1392776"/>
                  </a:lnTo>
                  <a:lnTo>
                    <a:pt x="286774" y="1374170"/>
                  </a:lnTo>
                  <a:cubicBezTo>
                    <a:pt x="204570" y="1309863"/>
                    <a:pt x="152681" y="1219297"/>
                    <a:pt x="139524" y="1118681"/>
                  </a:cubicBezTo>
                  <a:lnTo>
                    <a:pt x="144663" y="1002749"/>
                  </a:lnTo>
                  <a:lnTo>
                    <a:pt x="122743" y="1002749"/>
                  </a:lnTo>
                  <a:cubicBezTo>
                    <a:pt x="109310" y="1002749"/>
                    <a:pt x="98422" y="991860"/>
                    <a:pt x="98422" y="978428"/>
                  </a:cubicBezTo>
                  <a:cubicBezTo>
                    <a:pt x="98422" y="964995"/>
                    <a:pt x="109310" y="954107"/>
                    <a:pt x="122743" y="954107"/>
                  </a:cubicBezTo>
                  <a:lnTo>
                    <a:pt x="293413" y="954107"/>
                  </a:lnTo>
                  <a:lnTo>
                    <a:pt x="298780" y="948740"/>
                  </a:lnTo>
                  <a:lnTo>
                    <a:pt x="304146" y="954107"/>
                  </a:lnTo>
                  <a:lnTo>
                    <a:pt x="356437" y="954107"/>
                  </a:lnTo>
                  <a:lnTo>
                    <a:pt x="324925" y="922595"/>
                  </a:lnTo>
                  <a:close/>
                  <a:moveTo>
                    <a:pt x="473999" y="773521"/>
                  </a:moveTo>
                  <a:lnTo>
                    <a:pt x="526294" y="825816"/>
                  </a:lnTo>
                  <a:lnTo>
                    <a:pt x="464171" y="887939"/>
                  </a:lnTo>
                  <a:lnTo>
                    <a:pt x="411876" y="835644"/>
                  </a:lnTo>
                  <a:close/>
                  <a:moveTo>
                    <a:pt x="562268" y="685252"/>
                  </a:moveTo>
                  <a:lnTo>
                    <a:pt x="614562" y="737547"/>
                  </a:lnTo>
                  <a:lnTo>
                    <a:pt x="552439" y="799670"/>
                  </a:lnTo>
                  <a:lnTo>
                    <a:pt x="500145" y="747375"/>
                  </a:lnTo>
                  <a:close/>
                  <a:moveTo>
                    <a:pt x="837005" y="612205"/>
                  </a:moveTo>
                  <a:cubicBezTo>
                    <a:pt x="856328" y="652907"/>
                    <a:pt x="865059" y="706008"/>
                    <a:pt x="857502" y="734211"/>
                  </a:cubicBezTo>
                  <a:cubicBezTo>
                    <a:pt x="849945" y="762415"/>
                    <a:pt x="820956" y="779152"/>
                    <a:pt x="792752" y="771595"/>
                  </a:cubicBezTo>
                  <a:cubicBezTo>
                    <a:pt x="764548" y="764038"/>
                    <a:pt x="747811" y="735048"/>
                    <a:pt x="755368" y="706845"/>
                  </a:cubicBezTo>
                  <a:cubicBezTo>
                    <a:pt x="762925" y="678641"/>
                    <a:pt x="803188" y="637123"/>
                    <a:pt x="837005" y="612205"/>
                  </a:cubicBezTo>
                  <a:close/>
                  <a:moveTo>
                    <a:pt x="651854" y="595666"/>
                  </a:moveTo>
                  <a:lnTo>
                    <a:pt x="704149" y="647961"/>
                  </a:lnTo>
                  <a:lnTo>
                    <a:pt x="642025" y="710084"/>
                  </a:lnTo>
                  <a:lnTo>
                    <a:pt x="589731" y="657789"/>
                  </a:lnTo>
                  <a:close/>
                  <a:moveTo>
                    <a:pt x="347137" y="570599"/>
                  </a:moveTo>
                  <a:cubicBezTo>
                    <a:pt x="376614" y="572168"/>
                    <a:pt x="415380" y="583260"/>
                    <a:pt x="444246" y="595880"/>
                  </a:cubicBezTo>
                  <a:cubicBezTo>
                    <a:pt x="418659" y="632964"/>
                    <a:pt x="377037" y="667077"/>
                    <a:pt x="348833" y="674634"/>
                  </a:cubicBezTo>
                  <a:cubicBezTo>
                    <a:pt x="320630" y="682191"/>
                    <a:pt x="291640" y="665454"/>
                    <a:pt x="284083" y="637251"/>
                  </a:cubicBezTo>
                  <a:cubicBezTo>
                    <a:pt x="276526" y="609047"/>
                    <a:pt x="293263" y="580057"/>
                    <a:pt x="321467" y="572500"/>
                  </a:cubicBezTo>
                  <a:cubicBezTo>
                    <a:pt x="328518" y="570611"/>
                    <a:pt x="337311" y="570076"/>
                    <a:pt x="347137" y="570599"/>
                  </a:cubicBezTo>
                  <a:close/>
                  <a:moveTo>
                    <a:pt x="740123" y="507398"/>
                  </a:moveTo>
                  <a:lnTo>
                    <a:pt x="792417" y="559693"/>
                  </a:lnTo>
                  <a:lnTo>
                    <a:pt x="730294" y="621816"/>
                  </a:lnTo>
                  <a:lnTo>
                    <a:pt x="677999" y="569521"/>
                  </a:lnTo>
                  <a:close/>
                  <a:moveTo>
                    <a:pt x="556567" y="418148"/>
                  </a:moveTo>
                  <a:cubicBezTo>
                    <a:pt x="585766" y="418148"/>
                    <a:pt x="636290" y="446293"/>
                    <a:pt x="669112" y="472508"/>
                  </a:cubicBezTo>
                  <a:cubicBezTo>
                    <a:pt x="634798" y="501707"/>
                    <a:pt x="585766" y="523885"/>
                    <a:pt x="556567" y="523885"/>
                  </a:cubicBezTo>
                  <a:cubicBezTo>
                    <a:pt x="527369" y="523885"/>
                    <a:pt x="503699" y="500215"/>
                    <a:pt x="503699" y="471017"/>
                  </a:cubicBezTo>
                  <a:cubicBezTo>
                    <a:pt x="503699" y="441818"/>
                    <a:pt x="527369" y="418148"/>
                    <a:pt x="556567" y="418148"/>
                  </a:cubicBezTo>
                  <a:close/>
                  <a:moveTo>
                    <a:pt x="828857" y="260433"/>
                  </a:moveTo>
                  <a:lnTo>
                    <a:pt x="900799" y="332375"/>
                  </a:lnTo>
                  <a:lnTo>
                    <a:pt x="972741" y="260433"/>
                  </a:lnTo>
                  <a:lnTo>
                    <a:pt x="1040464" y="328157"/>
                  </a:lnTo>
                  <a:lnTo>
                    <a:pt x="968522" y="400098"/>
                  </a:lnTo>
                  <a:lnTo>
                    <a:pt x="1040464" y="472038"/>
                  </a:lnTo>
                  <a:lnTo>
                    <a:pt x="972741" y="539762"/>
                  </a:lnTo>
                  <a:lnTo>
                    <a:pt x="900799" y="467820"/>
                  </a:lnTo>
                  <a:lnTo>
                    <a:pt x="828857" y="539762"/>
                  </a:lnTo>
                  <a:lnTo>
                    <a:pt x="761134" y="472038"/>
                  </a:lnTo>
                  <a:lnTo>
                    <a:pt x="833076" y="400098"/>
                  </a:lnTo>
                  <a:lnTo>
                    <a:pt x="761134" y="328157"/>
                  </a:lnTo>
                  <a:close/>
                  <a:moveTo>
                    <a:pt x="49212" y="0"/>
                  </a:moveTo>
                  <a:cubicBezTo>
                    <a:pt x="76391" y="0"/>
                    <a:pt x="98424" y="22033"/>
                    <a:pt x="98424" y="49212"/>
                  </a:cubicBezTo>
                  <a:lnTo>
                    <a:pt x="98424" y="927170"/>
                  </a:lnTo>
                  <a:cubicBezTo>
                    <a:pt x="98424" y="954349"/>
                    <a:pt x="76391" y="976382"/>
                    <a:pt x="49212" y="976382"/>
                  </a:cubicBezTo>
                  <a:cubicBezTo>
                    <a:pt x="22033" y="976382"/>
                    <a:pt x="0" y="954349"/>
                    <a:pt x="0" y="927170"/>
                  </a:cubicBezTo>
                  <a:lnTo>
                    <a:pt x="0" y="49212"/>
                  </a:lnTo>
                  <a:cubicBezTo>
                    <a:pt x="0" y="22033"/>
                    <a:pt x="22033" y="0"/>
                    <a:pt x="49212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67" name="禁止 166"/>
            <p:cNvSpPr/>
            <p:nvPr/>
          </p:nvSpPr>
          <p:spPr bwMode="auto">
            <a:xfrm>
              <a:off x="4171819" y="842589"/>
              <a:ext cx="1551007" cy="1551007"/>
            </a:xfrm>
            <a:prstGeom prst="noSmoking">
              <a:avLst>
                <a:gd name="adj" fmla="val 8481"/>
              </a:avLst>
            </a:prstGeom>
            <a:solidFill>
              <a:srgbClr val="FF0000">
                <a:alpha val="30000"/>
              </a:srgbClr>
            </a:solidFill>
            <a:ln w="571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184" name="グループ化 183"/>
          <p:cNvGrpSpPr/>
          <p:nvPr/>
        </p:nvGrpSpPr>
        <p:grpSpPr>
          <a:xfrm>
            <a:off x="6027513" y="842589"/>
            <a:ext cx="1551007" cy="1551007"/>
            <a:chOff x="6027513" y="842589"/>
            <a:chExt cx="1551007" cy="1551007"/>
          </a:xfrm>
        </p:grpSpPr>
        <p:sp>
          <p:nvSpPr>
            <p:cNvPr id="91" name="禁止 90"/>
            <p:cNvSpPr/>
            <p:nvPr/>
          </p:nvSpPr>
          <p:spPr bwMode="auto">
            <a:xfrm>
              <a:off x="6027513" y="842589"/>
              <a:ext cx="1551007" cy="1551007"/>
            </a:xfrm>
            <a:prstGeom prst="noSmoking">
              <a:avLst>
                <a:gd name="adj" fmla="val 8481"/>
              </a:avLst>
            </a:prstGeom>
            <a:solidFill>
              <a:srgbClr val="FF0000"/>
            </a:solidFill>
            <a:ln w="571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04" name="フリーフォーム 103"/>
            <p:cNvSpPr/>
            <p:nvPr/>
          </p:nvSpPr>
          <p:spPr bwMode="auto">
            <a:xfrm>
              <a:off x="6169516" y="861981"/>
              <a:ext cx="1267001" cy="1512222"/>
            </a:xfrm>
            <a:custGeom>
              <a:avLst/>
              <a:gdLst>
                <a:gd name="connsiteX0" fmla="*/ 75879 w 1209577"/>
                <a:gd name="connsiteY0" fmla="*/ 1061771 h 1443683"/>
                <a:gd name="connsiteX1" fmla="*/ 708332 w 1209577"/>
                <a:gd name="connsiteY1" fmla="*/ 1061771 h 1443683"/>
                <a:gd name="connsiteX2" fmla="*/ 723367 w 1209577"/>
                <a:gd name="connsiteY2" fmla="*/ 1076806 h 1443683"/>
                <a:gd name="connsiteX3" fmla="*/ 708332 w 1209577"/>
                <a:gd name="connsiteY3" fmla="*/ 1091841 h 1443683"/>
                <a:gd name="connsiteX4" fmla="*/ 692175 w 1209577"/>
                <a:gd name="connsiteY4" fmla="*/ 1091841 h 1443683"/>
                <a:gd name="connsiteX5" fmla="*/ 682892 w 1209577"/>
                <a:gd name="connsiteY5" fmla="*/ 1153021 h 1443683"/>
                <a:gd name="connsiteX6" fmla="*/ 531531 w 1209577"/>
                <a:gd name="connsiteY6" fmla="*/ 1335332 h 1443683"/>
                <a:gd name="connsiteX7" fmla="*/ 474793 w 1209577"/>
                <a:gd name="connsiteY7" fmla="*/ 1359488 h 1443683"/>
                <a:gd name="connsiteX8" fmla="*/ 484278 w 1209577"/>
                <a:gd name="connsiteY8" fmla="*/ 1408806 h 1443683"/>
                <a:gd name="connsiteX9" fmla="*/ 525075 w 1209577"/>
                <a:gd name="connsiteY9" fmla="*/ 1408806 h 1443683"/>
                <a:gd name="connsiteX10" fmla="*/ 542514 w 1209577"/>
                <a:gd name="connsiteY10" fmla="*/ 1426245 h 1443683"/>
                <a:gd name="connsiteX11" fmla="*/ 542513 w 1209577"/>
                <a:gd name="connsiteY11" fmla="*/ 1443683 h 1443683"/>
                <a:gd name="connsiteX12" fmla="*/ 148168 w 1209577"/>
                <a:gd name="connsiteY12" fmla="*/ 1443683 h 1443683"/>
                <a:gd name="connsiteX13" fmla="*/ 148168 w 1209577"/>
                <a:gd name="connsiteY13" fmla="*/ 1426245 h 1443683"/>
                <a:gd name="connsiteX14" fmla="*/ 165607 w 1209577"/>
                <a:gd name="connsiteY14" fmla="*/ 1408806 h 1443683"/>
                <a:gd name="connsiteX15" fmla="*/ 181950 w 1209577"/>
                <a:gd name="connsiteY15" fmla="*/ 1408806 h 1443683"/>
                <a:gd name="connsiteX16" fmla="*/ 196538 w 1209577"/>
                <a:gd name="connsiteY16" fmla="*/ 1332954 h 1443683"/>
                <a:gd name="connsiteX17" fmla="*/ 177282 w 1209577"/>
                <a:gd name="connsiteY17" fmla="*/ 1321452 h 1443683"/>
                <a:gd name="connsiteX18" fmla="*/ 86253 w 1209577"/>
                <a:gd name="connsiteY18" fmla="*/ 1163510 h 1443683"/>
                <a:gd name="connsiteX19" fmla="*/ 89430 w 1209577"/>
                <a:gd name="connsiteY19" fmla="*/ 1091841 h 1443683"/>
                <a:gd name="connsiteX20" fmla="*/ 75879 w 1209577"/>
                <a:gd name="connsiteY20" fmla="*/ 1091841 h 1443683"/>
                <a:gd name="connsiteX21" fmla="*/ 60844 w 1209577"/>
                <a:gd name="connsiteY21" fmla="*/ 1076806 h 1443683"/>
                <a:gd name="connsiteX22" fmla="*/ 75879 w 1209577"/>
                <a:gd name="connsiteY22" fmla="*/ 1061771 h 1443683"/>
                <a:gd name="connsiteX23" fmla="*/ 30423 w 1209577"/>
                <a:gd name="connsiteY23" fmla="*/ 471945 h 1443683"/>
                <a:gd name="connsiteX24" fmla="*/ 30423 w 1209577"/>
                <a:gd name="connsiteY24" fmla="*/ 471946 h 1443683"/>
                <a:gd name="connsiteX25" fmla="*/ 60846 w 1209577"/>
                <a:gd name="connsiteY25" fmla="*/ 502369 h 1443683"/>
                <a:gd name="connsiteX26" fmla="*/ 60845 w 1209577"/>
                <a:gd name="connsiteY26" fmla="*/ 1045118 h 1443683"/>
                <a:gd name="connsiteX27" fmla="*/ 51934 w 1209577"/>
                <a:gd name="connsiteY27" fmla="*/ 1066630 h 1443683"/>
                <a:gd name="connsiteX28" fmla="*/ 30422 w 1209577"/>
                <a:gd name="connsiteY28" fmla="*/ 1075541 h 1443683"/>
                <a:gd name="connsiteX29" fmla="*/ 8911 w 1209577"/>
                <a:gd name="connsiteY29" fmla="*/ 1066630 h 1443683"/>
                <a:gd name="connsiteX30" fmla="*/ 0 w 1209577"/>
                <a:gd name="connsiteY30" fmla="*/ 1045118 h 1443683"/>
                <a:gd name="connsiteX31" fmla="*/ 0 w 1209577"/>
                <a:gd name="connsiteY31" fmla="*/ 502368 h 1443683"/>
                <a:gd name="connsiteX32" fmla="*/ 30423 w 1209577"/>
                <a:gd name="connsiteY32" fmla="*/ 471945 h 1443683"/>
                <a:gd name="connsiteX33" fmla="*/ 1111321 w 1209577"/>
                <a:gd name="connsiteY33" fmla="*/ 395412 h 1443683"/>
                <a:gd name="connsiteX34" fmla="*/ 1008478 w 1209577"/>
                <a:gd name="connsiteY34" fmla="*/ 573542 h 1443683"/>
                <a:gd name="connsiteX35" fmla="*/ 1077843 w 1209577"/>
                <a:gd name="connsiteY35" fmla="*/ 613590 h 1443683"/>
                <a:gd name="connsiteX36" fmla="*/ 1180686 w 1209577"/>
                <a:gd name="connsiteY36" fmla="*/ 435460 h 1443683"/>
                <a:gd name="connsiteX37" fmla="*/ 744685 w 1209577"/>
                <a:gd name="connsiteY37" fmla="*/ 0 h 1443683"/>
                <a:gd name="connsiteX38" fmla="*/ 975083 w 1209577"/>
                <a:gd name="connsiteY38" fmla="*/ 230397 h 1443683"/>
                <a:gd name="connsiteX39" fmla="*/ 744685 w 1209577"/>
                <a:gd name="connsiteY39" fmla="*/ 460794 h 1443683"/>
                <a:gd name="connsiteX40" fmla="*/ 690544 w 1209577"/>
                <a:gd name="connsiteY40" fmla="*/ 449863 h 1443683"/>
                <a:gd name="connsiteX41" fmla="*/ 696618 w 1209577"/>
                <a:gd name="connsiteY41" fmla="*/ 457263 h 1443683"/>
                <a:gd name="connsiteX42" fmla="*/ 701341 w 1209577"/>
                <a:gd name="connsiteY42" fmla="*/ 459894 h 1443683"/>
                <a:gd name="connsiteX43" fmla="*/ 869822 w 1209577"/>
                <a:gd name="connsiteY43" fmla="*/ 672576 h 1443683"/>
                <a:gd name="connsiteX44" fmla="*/ 1042790 w 1209577"/>
                <a:gd name="connsiteY44" fmla="*/ 617994 h 1443683"/>
                <a:gd name="connsiteX45" fmla="*/ 1048311 w 1209577"/>
                <a:gd name="connsiteY45" fmla="*/ 618475 h 1443683"/>
                <a:gd name="connsiteX46" fmla="*/ 996431 w 1209577"/>
                <a:gd name="connsiteY46" fmla="*/ 588522 h 1443683"/>
                <a:gd name="connsiteX47" fmla="*/ 991830 w 1209577"/>
                <a:gd name="connsiteY47" fmla="*/ 571353 h 1443683"/>
                <a:gd name="connsiteX48" fmla="*/ 1099669 w 1209577"/>
                <a:gd name="connsiteY48" fmla="*/ 384571 h 1443683"/>
                <a:gd name="connsiteX49" fmla="*/ 1116838 w 1209577"/>
                <a:gd name="connsiteY49" fmla="*/ 379971 h 1443683"/>
                <a:gd name="connsiteX50" fmla="*/ 1203291 w 1209577"/>
                <a:gd name="connsiteY50" fmla="*/ 429884 h 1443683"/>
                <a:gd name="connsiteX51" fmla="*/ 1207891 w 1209577"/>
                <a:gd name="connsiteY51" fmla="*/ 447054 h 1443683"/>
                <a:gd name="connsiteX52" fmla="*/ 1100053 w 1209577"/>
                <a:gd name="connsiteY52" fmla="*/ 633835 h 1443683"/>
                <a:gd name="connsiteX53" fmla="*/ 1097199 w 1209577"/>
                <a:gd name="connsiteY53" fmla="*/ 634600 h 1443683"/>
                <a:gd name="connsiteX54" fmla="*/ 1106276 w 1209577"/>
                <a:gd name="connsiteY54" fmla="*/ 651023 h 1443683"/>
                <a:gd name="connsiteX55" fmla="*/ 1073246 w 1209577"/>
                <a:gd name="connsiteY55" fmla="*/ 714508 h 1443683"/>
                <a:gd name="connsiteX56" fmla="*/ 870193 w 1209577"/>
                <a:gd name="connsiteY56" fmla="*/ 778584 h 1443683"/>
                <a:gd name="connsiteX57" fmla="*/ 849157 w 1209577"/>
                <a:gd name="connsiteY57" fmla="*/ 776748 h 1443683"/>
                <a:gd name="connsiteX58" fmla="*/ 843431 w 1209577"/>
                <a:gd name="connsiteY58" fmla="*/ 778378 h 1443683"/>
                <a:gd name="connsiteX59" fmla="*/ 838897 w 1209577"/>
                <a:gd name="connsiteY59" fmla="*/ 775853 h 1443683"/>
                <a:gd name="connsiteX60" fmla="*/ 831610 w 1209577"/>
                <a:gd name="connsiteY60" fmla="*/ 775217 h 1443683"/>
                <a:gd name="connsiteX61" fmla="*/ 817257 w 1209577"/>
                <a:gd name="connsiteY61" fmla="*/ 763801 h 1443683"/>
                <a:gd name="connsiteX62" fmla="*/ 809594 w 1209577"/>
                <a:gd name="connsiteY62" fmla="*/ 759534 h 1443683"/>
                <a:gd name="connsiteX63" fmla="*/ 705564 w 1209577"/>
                <a:gd name="connsiteY63" fmla="*/ 628211 h 1443683"/>
                <a:gd name="connsiteX64" fmla="*/ 627748 w 1209577"/>
                <a:gd name="connsiteY64" fmla="*/ 888692 h 1443683"/>
                <a:gd name="connsiteX65" fmla="*/ 850523 w 1209577"/>
                <a:gd name="connsiteY65" fmla="*/ 888692 h 1443683"/>
                <a:gd name="connsiteX66" fmla="*/ 930490 w 1209577"/>
                <a:gd name="connsiteY66" fmla="*/ 968659 h 1443683"/>
                <a:gd name="connsiteX67" fmla="*/ 928068 w 1209577"/>
                <a:gd name="connsiteY67" fmla="*/ 980655 h 1443683"/>
                <a:gd name="connsiteX68" fmla="*/ 927233 w 1209577"/>
                <a:gd name="connsiteY68" fmla="*/ 993981 h 1443683"/>
                <a:gd name="connsiteX69" fmla="*/ 821223 w 1209577"/>
                <a:gd name="connsiteY69" fmla="*/ 1389619 h 1443683"/>
                <a:gd name="connsiteX70" fmla="*/ 745155 w 1209577"/>
                <a:gd name="connsiteY70" fmla="*/ 1433536 h 1443683"/>
                <a:gd name="connsiteX71" fmla="*/ 701237 w 1209577"/>
                <a:gd name="connsiteY71" fmla="*/ 1357469 h 1443683"/>
                <a:gd name="connsiteX72" fmla="*/ 783991 w 1209577"/>
                <a:gd name="connsiteY72" fmla="*/ 1048626 h 1443683"/>
                <a:gd name="connsiteX73" fmla="*/ 511309 w 1209577"/>
                <a:gd name="connsiteY73" fmla="*/ 1048626 h 1443683"/>
                <a:gd name="connsiteX74" fmla="*/ 495006 w 1209577"/>
                <a:gd name="connsiteY74" fmla="*/ 1053721 h 1443683"/>
                <a:gd name="connsiteX75" fmla="*/ 443240 w 1209577"/>
                <a:gd name="connsiteY75" fmla="*/ 1048993 h 1443683"/>
                <a:gd name="connsiteX76" fmla="*/ 443241 w 1209577"/>
                <a:gd name="connsiteY76" fmla="*/ 1048993 h 1443683"/>
                <a:gd name="connsiteX77" fmla="*/ 437173 w 1209577"/>
                <a:gd name="connsiteY77" fmla="*/ 1045760 h 1443683"/>
                <a:gd name="connsiteX78" fmla="*/ 420241 w 1209577"/>
                <a:gd name="connsiteY78" fmla="*/ 1042342 h 1443683"/>
                <a:gd name="connsiteX79" fmla="*/ 394823 w 1209577"/>
                <a:gd name="connsiteY79" fmla="*/ 1025204 h 1443683"/>
                <a:gd name="connsiteX80" fmla="*/ 380669 w 1209577"/>
                <a:gd name="connsiteY80" fmla="*/ 1004211 h 1443683"/>
                <a:gd name="connsiteX81" fmla="*/ 365525 w 1209577"/>
                <a:gd name="connsiteY81" fmla="*/ 985761 h 1443683"/>
                <a:gd name="connsiteX82" fmla="*/ 355284 w 1209577"/>
                <a:gd name="connsiteY82" fmla="*/ 886096 h 1443683"/>
                <a:gd name="connsiteX83" fmla="*/ 470669 w 1209577"/>
                <a:gd name="connsiteY83" fmla="*/ 499854 h 1443683"/>
                <a:gd name="connsiteX84" fmla="*/ 581799 w 1209577"/>
                <a:gd name="connsiteY84" fmla="*/ 407168 h 1443683"/>
                <a:gd name="connsiteX85" fmla="*/ 605536 w 1209577"/>
                <a:gd name="connsiteY85" fmla="*/ 409336 h 1443683"/>
                <a:gd name="connsiteX86" fmla="*/ 581769 w 1209577"/>
                <a:gd name="connsiteY86" fmla="*/ 393312 h 1443683"/>
                <a:gd name="connsiteX87" fmla="*/ 514287 w 1209577"/>
                <a:gd name="connsiteY87" fmla="*/ 230397 h 1443683"/>
                <a:gd name="connsiteX88" fmla="*/ 744685 w 1209577"/>
                <a:gd name="connsiteY88" fmla="*/ 0 h 14436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</a:cxnLst>
              <a:rect l="l" t="t" r="r" b="b"/>
              <a:pathLst>
                <a:path w="1209577" h="1443683">
                  <a:moveTo>
                    <a:pt x="75879" y="1061771"/>
                  </a:moveTo>
                  <a:lnTo>
                    <a:pt x="708332" y="1061771"/>
                  </a:lnTo>
                  <a:cubicBezTo>
                    <a:pt x="716636" y="1061771"/>
                    <a:pt x="723367" y="1068502"/>
                    <a:pt x="723367" y="1076806"/>
                  </a:cubicBezTo>
                  <a:cubicBezTo>
                    <a:pt x="723367" y="1085110"/>
                    <a:pt x="716636" y="1091841"/>
                    <a:pt x="708332" y="1091841"/>
                  </a:cubicBezTo>
                  <a:lnTo>
                    <a:pt x="692175" y="1091841"/>
                  </a:lnTo>
                  <a:lnTo>
                    <a:pt x="682892" y="1153021"/>
                  </a:lnTo>
                  <a:cubicBezTo>
                    <a:pt x="660525" y="1226590"/>
                    <a:pt x="606534" y="1292959"/>
                    <a:pt x="531531" y="1335332"/>
                  </a:cubicBezTo>
                  <a:lnTo>
                    <a:pt x="474793" y="1359488"/>
                  </a:lnTo>
                  <a:lnTo>
                    <a:pt x="484278" y="1408806"/>
                  </a:lnTo>
                  <a:lnTo>
                    <a:pt x="525075" y="1408806"/>
                  </a:lnTo>
                  <a:cubicBezTo>
                    <a:pt x="534706" y="1408806"/>
                    <a:pt x="542514" y="1416614"/>
                    <a:pt x="542514" y="1426245"/>
                  </a:cubicBezTo>
                  <a:cubicBezTo>
                    <a:pt x="542514" y="1432058"/>
                    <a:pt x="542513" y="1437870"/>
                    <a:pt x="542513" y="1443683"/>
                  </a:cubicBezTo>
                  <a:lnTo>
                    <a:pt x="148168" y="1443683"/>
                  </a:lnTo>
                  <a:lnTo>
                    <a:pt x="148168" y="1426245"/>
                  </a:lnTo>
                  <a:cubicBezTo>
                    <a:pt x="148168" y="1416614"/>
                    <a:pt x="155976" y="1408806"/>
                    <a:pt x="165607" y="1408806"/>
                  </a:cubicBezTo>
                  <a:lnTo>
                    <a:pt x="181950" y="1408806"/>
                  </a:lnTo>
                  <a:lnTo>
                    <a:pt x="196538" y="1332954"/>
                  </a:lnTo>
                  <a:lnTo>
                    <a:pt x="177282" y="1321452"/>
                  </a:lnTo>
                  <a:cubicBezTo>
                    <a:pt x="126464" y="1281698"/>
                    <a:pt x="94387" y="1225710"/>
                    <a:pt x="86253" y="1163510"/>
                  </a:cubicBezTo>
                  <a:lnTo>
                    <a:pt x="89430" y="1091841"/>
                  </a:lnTo>
                  <a:lnTo>
                    <a:pt x="75879" y="1091841"/>
                  </a:lnTo>
                  <a:cubicBezTo>
                    <a:pt x="67575" y="1091841"/>
                    <a:pt x="60844" y="1085110"/>
                    <a:pt x="60844" y="1076806"/>
                  </a:cubicBezTo>
                  <a:cubicBezTo>
                    <a:pt x="60844" y="1068502"/>
                    <a:pt x="67575" y="1061771"/>
                    <a:pt x="75879" y="1061771"/>
                  </a:cubicBezTo>
                  <a:close/>
                  <a:moveTo>
                    <a:pt x="30423" y="471945"/>
                  </a:moveTo>
                  <a:lnTo>
                    <a:pt x="30423" y="471946"/>
                  </a:lnTo>
                  <a:cubicBezTo>
                    <a:pt x="47225" y="471946"/>
                    <a:pt x="60846" y="485567"/>
                    <a:pt x="60846" y="502369"/>
                  </a:cubicBezTo>
                  <a:lnTo>
                    <a:pt x="60845" y="1045118"/>
                  </a:lnTo>
                  <a:cubicBezTo>
                    <a:pt x="60845" y="1053519"/>
                    <a:pt x="57440" y="1061125"/>
                    <a:pt x="51934" y="1066630"/>
                  </a:cubicBezTo>
                  <a:lnTo>
                    <a:pt x="30422" y="1075541"/>
                  </a:lnTo>
                  <a:lnTo>
                    <a:pt x="8911" y="1066630"/>
                  </a:lnTo>
                  <a:cubicBezTo>
                    <a:pt x="3405" y="1061125"/>
                    <a:pt x="0" y="1053519"/>
                    <a:pt x="0" y="1045118"/>
                  </a:cubicBezTo>
                  <a:lnTo>
                    <a:pt x="0" y="502368"/>
                  </a:lnTo>
                  <a:cubicBezTo>
                    <a:pt x="0" y="485566"/>
                    <a:pt x="13621" y="471945"/>
                    <a:pt x="30423" y="471945"/>
                  </a:cubicBezTo>
                  <a:close/>
                  <a:moveTo>
                    <a:pt x="1111321" y="395412"/>
                  </a:moveTo>
                  <a:lnTo>
                    <a:pt x="1008478" y="573542"/>
                  </a:lnTo>
                  <a:lnTo>
                    <a:pt x="1077843" y="613590"/>
                  </a:lnTo>
                  <a:lnTo>
                    <a:pt x="1180686" y="435460"/>
                  </a:lnTo>
                  <a:close/>
                  <a:moveTo>
                    <a:pt x="744685" y="0"/>
                  </a:moveTo>
                  <a:cubicBezTo>
                    <a:pt x="871930" y="0"/>
                    <a:pt x="975083" y="103152"/>
                    <a:pt x="975083" y="230397"/>
                  </a:cubicBezTo>
                  <a:cubicBezTo>
                    <a:pt x="975083" y="357642"/>
                    <a:pt x="871930" y="460794"/>
                    <a:pt x="744685" y="460794"/>
                  </a:cubicBezTo>
                  <a:lnTo>
                    <a:pt x="690544" y="449863"/>
                  </a:lnTo>
                  <a:lnTo>
                    <a:pt x="696618" y="457263"/>
                  </a:lnTo>
                  <a:lnTo>
                    <a:pt x="701341" y="459894"/>
                  </a:lnTo>
                  <a:lnTo>
                    <a:pt x="869822" y="672576"/>
                  </a:lnTo>
                  <a:lnTo>
                    <a:pt x="1042790" y="617994"/>
                  </a:lnTo>
                  <a:lnTo>
                    <a:pt x="1048311" y="618475"/>
                  </a:lnTo>
                  <a:lnTo>
                    <a:pt x="996431" y="588522"/>
                  </a:lnTo>
                  <a:cubicBezTo>
                    <a:pt x="990419" y="585051"/>
                    <a:pt x="988359" y="577365"/>
                    <a:pt x="991830" y="571353"/>
                  </a:cubicBezTo>
                  <a:lnTo>
                    <a:pt x="1099669" y="384571"/>
                  </a:lnTo>
                  <a:cubicBezTo>
                    <a:pt x="1103140" y="378559"/>
                    <a:pt x="1110826" y="376500"/>
                    <a:pt x="1116838" y="379971"/>
                  </a:cubicBezTo>
                  <a:lnTo>
                    <a:pt x="1203291" y="429884"/>
                  </a:lnTo>
                  <a:cubicBezTo>
                    <a:pt x="1209303" y="433355"/>
                    <a:pt x="1211362" y="441042"/>
                    <a:pt x="1207891" y="447054"/>
                  </a:cubicBezTo>
                  <a:lnTo>
                    <a:pt x="1100053" y="633835"/>
                  </a:lnTo>
                  <a:lnTo>
                    <a:pt x="1097199" y="634600"/>
                  </a:lnTo>
                  <a:lnTo>
                    <a:pt x="1106276" y="651023"/>
                  </a:lnTo>
                  <a:cubicBezTo>
                    <a:pt x="1114686" y="677674"/>
                    <a:pt x="1099898" y="706098"/>
                    <a:pt x="1073246" y="714508"/>
                  </a:cubicBezTo>
                  <a:lnTo>
                    <a:pt x="870193" y="778584"/>
                  </a:lnTo>
                  <a:lnTo>
                    <a:pt x="849157" y="776748"/>
                  </a:lnTo>
                  <a:lnTo>
                    <a:pt x="843431" y="778378"/>
                  </a:lnTo>
                  <a:lnTo>
                    <a:pt x="838897" y="775853"/>
                  </a:lnTo>
                  <a:lnTo>
                    <a:pt x="831610" y="775217"/>
                  </a:lnTo>
                  <a:lnTo>
                    <a:pt x="817257" y="763801"/>
                  </a:lnTo>
                  <a:lnTo>
                    <a:pt x="809594" y="759534"/>
                  </a:lnTo>
                  <a:lnTo>
                    <a:pt x="705564" y="628211"/>
                  </a:lnTo>
                  <a:lnTo>
                    <a:pt x="627748" y="888692"/>
                  </a:lnTo>
                  <a:lnTo>
                    <a:pt x="850523" y="888692"/>
                  </a:lnTo>
                  <a:cubicBezTo>
                    <a:pt x="894688" y="888692"/>
                    <a:pt x="930490" y="924494"/>
                    <a:pt x="930490" y="968659"/>
                  </a:cubicBezTo>
                  <a:lnTo>
                    <a:pt x="928068" y="980655"/>
                  </a:lnTo>
                  <a:lnTo>
                    <a:pt x="927233" y="993981"/>
                  </a:lnTo>
                  <a:lnTo>
                    <a:pt x="821223" y="1389619"/>
                  </a:lnTo>
                  <a:cubicBezTo>
                    <a:pt x="812345" y="1422752"/>
                    <a:pt x="778288" y="1442414"/>
                    <a:pt x="745155" y="1433536"/>
                  </a:cubicBezTo>
                  <a:cubicBezTo>
                    <a:pt x="712022" y="1424658"/>
                    <a:pt x="692359" y="1390602"/>
                    <a:pt x="701237" y="1357469"/>
                  </a:cubicBezTo>
                  <a:lnTo>
                    <a:pt x="783991" y="1048626"/>
                  </a:lnTo>
                  <a:lnTo>
                    <a:pt x="511309" y="1048626"/>
                  </a:lnTo>
                  <a:lnTo>
                    <a:pt x="495006" y="1053721"/>
                  </a:lnTo>
                  <a:cubicBezTo>
                    <a:pt x="478104" y="1055585"/>
                    <a:pt x="460558" y="1054167"/>
                    <a:pt x="443240" y="1048993"/>
                  </a:cubicBezTo>
                  <a:lnTo>
                    <a:pt x="443241" y="1048993"/>
                  </a:lnTo>
                  <a:lnTo>
                    <a:pt x="437173" y="1045760"/>
                  </a:lnTo>
                  <a:lnTo>
                    <a:pt x="420241" y="1042342"/>
                  </a:lnTo>
                  <a:cubicBezTo>
                    <a:pt x="410674" y="1038295"/>
                    <a:pt x="402058" y="1032440"/>
                    <a:pt x="394823" y="1025204"/>
                  </a:cubicBezTo>
                  <a:lnTo>
                    <a:pt x="380669" y="1004211"/>
                  </a:lnTo>
                  <a:lnTo>
                    <a:pt x="365525" y="985761"/>
                  </a:lnTo>
                  <a:cubicBezTo>
                    <a:pt x="349608" y="956282"/>
                    <a:pt x="344937" y="920731"/>
                    <a:pt x="355284" y="886096"/>
                  </a:cubicBezTo>
                  <a:lnTo>
                    <a:pt x="470669" y="499854"/>
                  </a:lnTo>
                  <a:cubicBezTo>
                    <a:pt x="486189" y="447900"/>
                    <a:pt x="531094" y="412761"/>
                    <a:pt x="581799" y="407168"/>
                  </a:cubicBezTo>
                  <a:lnTo>
                    <a:pt x="605536" y="409336"/>
                  </a:lnTo>
                  <a:lnTo>
                    <a:pt x="581769" y="393312"/>
                  </a:lnTo>
                  <a:cubicBezTo>
                    <a:pt x="540076" y="351619"/>
                    <a:pt x="514287" y="294019"/>
                    <a:pt x="514287" y="230397"/>
                  </a:cubicBezTo>
                  <a:cubicBezTo>
                    <a:pt x="514287" y="103152"/>
                    <a:pt x="617440" y="0"/>
                    <a:pt x="744685" y="0"/>
                  </a:cubicBezTo>
                  <a:close/>
                </a:path>
              </a:pathLst>
            </a:custGeom>
            <a:solidFill>
              <a:schemeClr val="bg1"/>
            </a:solidFill>
            <a:ln w="57150">
              <a:solidFill>
                <a:schemeClr val="bg1"/>
              </a:solidFill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34" name="フリーフォーム 133"/>
            <p:cNvSpPr/>
            <p:nvPr/>
          </p:nvSpPr>
          <p:spPr bwMode="auto">
            <a:xfrm>
              <a:off x="6169516" y="861981"/>
              <a:ext cx="1267001" cy="1512222"/>
            </a:xfrm>
            <a:custGeom>
              <a:avLst/>
              <a:gdLst>
                <a:gd name="connsiteX0" fmla="*/ 75879 w 1209577"/>
                <a:gd name="connsiteY0" fmla="*/ 1061771 h 1443683"/>
                <a:gd name="connsiteX1" fmla="*/ 708332 w 1209577"/>
                <a:gd name="connsiteY1" fmla="*/ 1061771 h 1443683"/>
                <a:gd name="connsiteX2" fmla="*/ 723367 w 1209577"/>
                <a:gd name="connsiteY2" fmla="*/ 1076806 h 1443683"/>
                <a:gd name="connsiteX3" fmla="*/ 708332 w 1209577"/>
                <a:gd name="connsiteY3" fmla="*/ 1091841 h 1443683"/>
                <a:gd name="connsiteX4" fmla="*/ 692175 w 1209577"/>
                <a:gd name="connsiteY4" fmla="*/ 1091841 h 1443683"/>
                <a:gd name="connsiteX5" fmla="*/ 682892 w 1209577"/>
                <a:gd name="connsiteY5" fmla="*/ 1153021 h 1443683"/>
                <a:gd name="connsiteX6" fmla="*/ 531531 w 1209577"/>
                <a:gd name="connsiteY6" fmla="*/ 1335332 h 1443683"/>
                <a:gd name="connsiteX7" fmla="*/ 474793 w 1209577"/>
                <a:gd name="connsiteY7" fmla="*/ 1359488 h 1443683"/>
                <a:gd name="connsiteX8" fmla="*/ 484278 w 1209577"/>
                <a:gd name="connsiteY8" fmla="*/ 1408806 h 1443683"/>
                <a:gd name="connsiteX9" fmla="*/ 525075 w 1209577"/>
                <a:gd name="connsiteY9" fmla="*/ 1408806 h 1443683"/>
                <a:gd name="connsiteX10" fmla="*/ 542514 w 1209577"/>
                <a:gd name="connsiteY10" fmla="*/ 1426245 h 1443683"/>
                <a:gd name="connsiteX11" fmla="*/ 542513 w 1209577"/>
                <a:gd name="connsiteY11" fmla="*/ 1443683 h 1443683"/>
                <a:gd name="connsiteX12" fmla="*/ 148168 w 1209577"/>
                <a:gd name="connsiteY12" fmla="*/ 1443683 h 1443683"/>
                <a:gd name="connsiteX13" fmla="*/ 148168 w 1209577"/>
                <a:gd name="connsiteY13" fmla="*/ 1426245 h 1443683"/>
                <a:gd name="connsiteX14" fmla="*/ 165607 w 1209577"/>
                <a:gd name="connsiteY14" fmla="*/ 1408806 h 1443683"/>
                <a:gd name="connsiteX15" fmla="*/ 181950 w 1209577"/>
                <a:gd name="connsiteY15" fmla="*/ 1408806 h 1443683"/>
                <a:gd name="connsiteX16" fmla="*/ 196538 w 1209577"/>
                <a:gd name="connsiteY16" fmla="*/ 1332954 h 1443683"/>
                <a:gd name="connsiteX17" fmla="*/ 177282 w 1209577"/>
                <a:gd name="connsiteY17" fmla="*/ 1321452 h 1443683"/>
                <a:gd name="connsiteX18" fmla="*/ 86253 w 1209577"/>
                <a:gd name="connsiteY18" fmla="*/ 1163510 h 1443683"/>
                <a:gd name="connsiteX19" fmla="*/ 89430 w 1209577"/>
                <a:gd name="connsiteY19" fmla="*/ 1091841 h 1443683"/>
                <a:gd name="connsiteX20" fmla="*/ 75879 w 1209577"/>
                <a:gd name="connsiteY20" fmla="*/ 1091841 h 1443683"/>
                <a:gd name="connsiteX21" fmla="*/ 60844 w 1209577"/>
                <a:gd name="connsiteY21" fmla="*/ 1076806 h 1443683"/>
                <a:gd name="connsiteX22" fmla="*/ 75879 w 1209577"/>
                <a:gd name="connsiteY22" fmla="*/ 1061771 h 1443683"/>
                <a:gd name="connsiteX23" fmla="*/ 30423 w 1209577"/>
                <a:gd name="connsiteY23" fmla="*/ 471945 h 1443683"/>
                <a:gd name="connsiteX24" fmla="*/ 30423 w 1209577"/>
                <a:gd name="connsiteY24" fmla="*/ 471946 h 1443683"/>
                <a:gd name="connsiteX25" fmla="*/ 60846 w 1209577"/>
                <a:gd name="connsiteY25" fmla="*/ 502369 h 1443683"/>
                <a:gd name="connsiteX26" fmla="*/ 60845 w 1209577"/>
                <a:gd name="connsiteY26" fmla="*/ 1045118 h 1443683"/>
                <a:gd name="connsiteX27" fmla="*/ 51934 w 1209577"/>
                <a:gd name="connsiteY27" fmla="*/ 1066630 h 1443683"/>
                <a:gd name="connsiteX28" fmla="*/ 30422 w 1209577"/>
                <a:gd name="connsiteY28" fmla="*/ 1075541 h 1443683"/>
                <a:gd name="connsiteX29" fmla="*/ 8911 w 1209577"/>
                <a:gd name="connsiteY29" fmla="*/ 1066630 h 1443683"/>
                <a:gd name="connsiteX30" fmla="*/ 0 w 1209577"/>
                <a:gd name="connsiteY30" fmla="*/ 1045118 h 1443683"/>
                <a:gd name="connsiteX31" fmla="*/ 0 w 1209577"/>
                <a:gd name="connsiteY31" fmla="*/ 502368 h 1443683"/>
                <a:gd name="connsiteX32" fmla="*/ 30423 w 1209577"/>
                <a:gd name="connsiteY32" fmla="*/ 471945 h 1443683"/>
                <a:gd name="connsiteX33" fmla="*/ 1111321 w 1209577"/>
                <a:gd name="connsiteY33" fmla="*/ 395412 h 1443683"/>
                <a:gd name="connsiteX34" fmla="*/ 1008478 w 1209577"/>
                <a:gd name="connsiteY34" fmla="*/ 573542 h 1443683"/>
                <a:gd name="connsiteX35" fmla="*/ 1077843 w 1209577"/>
                <a:gd name="connsiteY35" fmla="*/ 613590 h 1443683"/>
                <a:gd name="connsiteX36" fmla="*/ 1180686 w 1209577"/>
                <a:gd name="connsiteY36" fmla="*/ 435460 h 1443683"/>
                <a:gd name="connsiteX37" fmla="*/ 744685 w 1209577"/>
                <a:gd name="connsiteY37" fmla="*/ 0 h 1443683"/>
                <a:gd name="connsiteX38" fmla="*/ 975083 w 1209577"/>
                <a:gd name="connsiteY38" fmla="*/ 230397 h 1443683"/>
                <a:gd name="connsiteX39" fmla="*/ 744685 w 1209577"/>
                <a:gd name="connsiteY39" fmla="*/ 460794 h 1443683"/>
                <a:gd name="connsiteX40" fmla="*/ 690544 w 1209577"/>
                <a:gd name="connsiteY40" fmla="*/ 449863 h 1443683"/>
                <a:gd name="connsiteX41" fmla="*/ 696618 w 1209577"/>
                <a:gd name="connsiteY41" fmla="*/ 457263 h 1443683"/>
                <a:gd name="connsiteX42" fmla="*/ 701341 w 1209577"/>
                <a:gd name="connsiteY42" fmla="*/ 459894 h 1443683"/>
                <a:gd name="connsiteX43" fmla="*/ 869822 w 1209577"/>
                <a:gd name="connsiteY43" fmla="*/ 672576 h 1443683"/>
                <a:gd name="connsiteX44" fmla="*/ 1042790 w 1209577"/>
                <a:gd name="connsiteY44" fmla="*/ 617994 h 1443683"/>
                <a:gd name="connsiteX45" fmla="*/ 1048311 w 1209577"/>
                <a:gd name="connsiteY45" fmla="*/ 618475 h 1443683"/>
                <a:gd name="connsiteX46" fmla="*/ 996431 w 1209577"/>
                <a:gd name="connsiteY46" fmla="*/ 588522 h 1443683"/>
                <a:gd name="connsiteX47" fmla="*/ 991830 w 1209577"/>
                <a:gd name="connsiteY47" fmla="*/ 571353 h 1443683"/>
                <a:gd name="connsiteX48" fmla="*/ 1099669 w 1209577"/>
                <a:gd name="connsiteY48" fmla="*/ 384571 h 1443683"/>
                <a:gd name="connsiteX49" fmla="*/ 1116838 w 1209577"/>
                <a:gd name="connsiteY49" fmla="*/ 379971 h 1443683"/>
                <a:gd name="connsiteX50" fmla="*/ 1203291 w 1209577"/>
                <a:gd name="connsiteY50" fmla="*/ 429884 h 1443683"/>
                <a:gd name="connsiteX51" fmla="*/ 1207891 w 1209577"/>
                <a:gd name="connsiteY51" fmla="*/ 447054 h 1443683"/>
                <a:gd name="connsiteX52" fmla="*/ 1100053 w 1209577"/>
                <a:gd name="connsiteY52" fmla="*/ 633835 h 1443683"/>
                <a:gd name="connsiteX53" fmla="*/ 1097199 w 1209577"/>
                <a:gd name="connsiteY53" fmla="*/ 634600 h 1443683"/>
                <a:gd name="connsiteX54" fmla="*/ 1106276 w 1209577"/>
                <a:gd name="connsiteY54" fmla="*/ 651023 h 1443683"/>
                <a:gd name="connsiteX55" fmla="*/ 1073246 w 1209577"/>
                <a:gd name="connsiteY55" fmla="*/ 714508 h 1443683"/>
                <a:gd name="connsiteX56" fmla="*/ 870193 w 1209577"/>
                <a:gd name="connsiteY56" fmla="*/ 778584 h 1443683"/>
                <a:gd name="connsiteX57" fmla="*/ 849157 w 1209577"/>
                <a:gd name="connsiteY57" fmla="*/ 776748 h 1443683"/>
                <a:gd name="connsiteX58" fmla="*/ 843431 w 1209577"/>
                <a:gd name="connsiteY58" fmla="*/ 778378 h 1443683"/>
                <a:gd name="connsiteX59" fmla="*/ 838897 w 1209577"/>
                <a:gd name="connsiteY59" fmla="*/ 775853 h 1443683"/>
                <a:gd name="connsiteX60" fmla="*/ 831610 w 1209577"/>
                <a:gd name="connsiteY60" fmla="*/ 775217 h 1443683"/>
                <a:gd name="connsiteX61" fmla="*/ 817257 w 1209577"/>
                <a:gd name="connsiteY61" fmla="*/ 763801 h 1443683"/>
                <a:gd name="connsiteX62" fmla="*/ 809594 w 1209577"/>
                <a:gd name="connsiteY62" fmla="*/ 759534 h 1443683"/>
                <a:gd name="connsiteX63" fmla="*/ 705564 w 1209577"/>
                <a:gd name="connsiteY63" fmla="*/ 628211 h 1443683"/>
                <a:gd name="connsiteX64" fmla="*/ 627748 w 1209577"/>
                <a:gd name="connsiteY64" fmla="*/ 888692 h 1443683"/>
                <a:gd name="connsiteX65" fmla="*/ 850523 w 1209577"/>
                <a:gd name="connsiteY65" fmla="*/ 888692 h 1443683"/>
                <a:gd name="connsiteX66" fmla="*/ 930490 w 1209577"/>
                <a:gd name="connsiteY66" fmla="*/ 968659 h 1443683"/>
                <a:gd name="connsiteX67" fmla="*/ 928068 w 1209577"/>
                <a:gd name="connsiteY67" fmla="*/ 980655 h 1443683"/>
                <a:gd name="connsiteX68" fmla="*/ 927233 w 1209577"/>
                <a:gd name="connsiteY68" fmla="*/ 993981 h 1443683"/>
                <a:gd name="connsiteX69" fmla="*/ 821223 w 1209577"/>
                <a:gd name="connsiteY69" fmla="*/ 1389619 h 1443683"/>
                <a:gd name="connsiteX70" fmla="*/ 745155 w 1209577"/>
                <a:gd name="connsiteY70" fmla="*/ 1433536 h 1443683"/>
                <a:gd name="connsiteX71" fmla="*/ 701237 w 1209577"/>
                <a:gd name="connsiteY71" fmla="*/ 1357469 h 1443683"/>
                <a:gd name="connsiteX72" fmla="*/ 783991 w 1209577"/>
                <a:gd name="connsiteY72" fmla="*/ 1048626 h 1443683"/>
                <a:gd name="connsiteX73" fmla="*/ 511309 w 1209577"/>
                <a:gd name="connsiteY73" fmla="*/ 1048626 h 1443683"/>
                <a:gd name="connsiteX74" fmla="*/ 495006 w 1209577"/>
                <a:gd name="connsiteY74" fmla="*/ 1053721 h 1443683"/>
                <a:gd name="connsiteX75" fmla="*/ 443240 w 1209577"/>
                <a:gd name="connsiteY75" fmla="*/ 1048993 h 1443683"/>
                <a:gd name="connsiteX76" fmla="*/ 443241 w 1209577"/>
                <a:gd name="connsiteY76" fmla="*/ 1048993 h 1443683"/>
                <a:gd name="connsiteX77" fmla="*/ 437173 w 1209577"/>
                <a:gd name="connsiteY77" fmla="*/ 1045760 h 1443683"/>
                <a:gd name="connsiteX78" fmla="*/ 420241 w 1209577"/>
                <a:gd name="connsiteY78" fmla="*/ 1042342 h 1443683"/>
                <a:gd name="connsiteX79" fmla="*/ 394823 w 1209577"/>
                <a:gd name="connsiteY79" fmla="*/ 1025204 h 1443683"/>
                <a:gd name="connsiteX80" fmla="*/ 380669 w 1209577"/>
                <a:gd name="connsiteY80" fmla="*/ 1004211 h 1443683"/>
                <a:gd name="connsiteX81" fmla="*/ 365525 w 1209577"/>
                <a:gd name="connsiteY81" fmla="*/ 985761 h 1443683"/>
                <a:gd name="connsiteX82" fmla="*/ 355284 w 1209577"/>
                <a:gd name="connsiteY82" fmla="*/ 886096 h 1443683"/>
                <a:gd name="connsiteX83" fmla="*/ 470669 w 1209577"/>
                <a:gd name="connsiteY83" fmla="*/ 499854 h 1443683"/>
                <a:gd name="connsiteX84" fmla="*/ 581799 w 1209577"/>
                <a:gd name="connsiteY84" fmla="*/ 407168 h 1443683"/>
                <a:gd name="connsiteX85" fmla="*/ 605536 w 1209577"/>
                <a:gd name="connsiteY85" fmla="*/ 409336 h 1443683"/>
                <a:gd name="connsiteX86" fmla="*/ 581769 w 1209577"/>
                <a:gd name="connsiteY86" fmla="*/ 393312 h 1443683"/>
                <a:gd name="connsiteX87" fmla="*/ 514287 w 1209577"/>
                <a:gd name="connsiteY87" fmla="*/ 230397 h 1443683"/>
                <a:gd name="connsiteX88" fmla="*/ 744685 w 1209577"/>
                <a:gd name="connsiteY88" fmla="*/ 0 h 14436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</a:cxnLst>
              <a:rect l="l" t="t" r="r" b="b"/>
              <a:pathLst>
                <a:path w="1209577" h="1443683">
                  <a:moveTo>
                    <a:pt x="75879" y="1061771"/>
                  </a:moveTo>
                  <a:lnTo>
                    <a:pt x="708332" y="1061771"/>
                  </a:lnTo>
                  <a:cubicBezTo>
                    <a:pt x="716636" y="1061771"/>
                    <a:pt x="723367" y="1068502"/>
                    <a:pt x="723367" y="1076806"/>
                  </a:cubicBezTo>
                  <a:cubicBezTo>
                    <a:pt x="723367" y="1085110"/>
                    <a:pt x="716636" y="1091841"/>
                    <a:pt x="708332" y="1091841"/>
                  </a:cubicBezTo>
                  <a:lnTo>
                    <a:pt x="692175" y="1091841"/>
                  </a:lnTo>
                  <a:lnTo>
                    <a:pt x="682892" y="1153021"/>
                  </a:lnTo>
                  <a:cubicBezTo>
                    <a:pt x="660525" y="1226590"/>
                    <a:pt x="606534" y="1292959"/>
                    <a:pt x="531531" y="1335332"/>
                  </a:cubicBezTo>
                  <a:lnTo>
                    <a:pt x="474793" y="1359488"/>
                  </a:lnTo>
                  <a:lnTo>
                    <a:pt x="484278" y="1408806"/>
                  </a:lnTo>
                  <a:lnTo>
                    <a:pt x="525075" y="1408806"/>
                  </a:lnTo>
                  <a:cubicBezTo>
                    <a:pt x="534706" y="1408806"/>
                    <a:pt x="542514" y="1416614"/>
                    <a:pt x="542514" y="1426245"/>
                  </a:cubicBezTo>
                  <a:cubicBezTo>
                    <a:pt x="542514" y="1432058"/>
                    <a:pt x="542513" y="1437870"/>
                    <a:pt x="542513" y="1443683"/>
                  </a:cubicBezTo>
                  <a:lnTo>
                    <a:pt x="148168" y="1443683"/>
                  </a:lnTo>
                  <a:lnTo>
                    <a:pt x="148168" y="1426245"/>
                  </a:lnTo>
                  <a:cubicBezTo>
                    <a:pt x="148168" y="1416614"/>
                    <a:pt x="155976" y="1408806"/>
                    <a:pt x="165607" y="1408806"/>
                  </a:cubicBezTo>
                  <a:lnTo>
                    <a:pt x="181950" y="1408806"/>
                  </a:lnTo>
                  <a:lnTo>
                    <a:pt x="196538" y="1332954"/>
                  </a:lnTo>
                  <a:lnTo>
                    <a:pt x="177282" y="1321452"/>
                  </a:lnTo>
                  <a:cubicBezTo>
                    <a:pt x="126464" y="1281698"/>
                    <a:pt x="94387" y="1225710"/>
                    <a:pt x="86253" y="1163510"/>
                  </a:cubicBezTo>
                  <a:lnTo>
                    <a:pt x="89430" y="1091841"/>
                  </a:lnTo>
                  <a:lnTo>
                    <a:pt x="75879" y="1091841"/>
                  </a:lnTo>
                  <a:cubicBezTo>
                    <a:pt x="67575" y="1091841"/>
                    <a:pt x="60844" y="1085110"/>
                    <a:pt x="60844" y="1076806"/>
                  </a:cubicBezTo>
                  <a:cubicBezTo>
                    <a:pt x="60844" y="1068502"/>
                    <a:pt x="67575" y="1061771"/>
                    <a:pt x="75879" y="1061771"/>
                  </a:cubicBezTo>
                  <a:close/>
                  <a:moveTo>
                    <a:pt x="30423" y="471945"/>
                  </a:moveTo>
                  <a:lnTo>
                    <a:pt x="30423" y="471946"/>
                  </a:lnTo>
                  <a:cubicBezTo>
                    <a:pt x="47225" y="471946"/>
                    <a:pt x="60846" y="485567"/>
                    <a:pt x="60846" y="502369"/>
                  </a:cubicBezTo>
                  <a:lnTo>
                    <a:pt x="60845" y="1045118"/>
                  </a:lnTo>
                  <a:cubicBezTo>
                    <a:pt x="60845" y="1053519"/>
                    <a:pt x="57440" y="1061125"/>
                    <a:pt x="51934" y="1066630"/>
                  </a:cubicBezTo>
                  <a:lnTo>
                    <a:pt x="30422" y="1075541"/>
                  </a:lnTo>
                  <a:lnTo>
                    <a:pt x="8911" y="1066630"/>
                  </a:lnTo>
                  <a:cubicBezTo>
                    <a:pt x="3405" y="1061125"/>
                    <a:pt x="0" y="1053519"/>
                    <a:pt x="0" y="1045118"/>
                  </a:cubicBezTo>
                  <a:lnTo>
                    <a:pt x="0" y="502368"/>
                  </a:lnTo>
                  <a:cubicBezTo>
                    <a:pt x="0" y="485566"/>
                    <a:pt x="13621" y="471945"/>
                    <a:pt x="30423" y="471945"/>
                  </a:cubicBezTo>
                  <a:close/>
                  <a:moveTo>
                    <a:pt x="1111321" y="395412"/>
                  </a:moveTo>
                  <a:lnTo>
                    <a:pt x="1008478" y="573542"/>
                  </a:lnTo>
                  <a:lnTo>
                    <a:pt x="1077843" y="613590"/>
                  </a:lnTo>
                  <a:lnTo>
                    <a:pt x="1180686" y="435460"/>
                  </a:lnTo>
                  <a:close/>
                  <a:moveTo>
                    <a:pt x="744685" y="0"/>
                  </a:moveTo>
                  <a:cubicBezTo>
                    <a:pt x="871930" y="0"/>
                    <a:pt x="975083" y="103152"/>
                    <a:pt x="975083" y="230397"/>
                  </a:cubicBezTo>
                  <a:cubicBezTo>
                    <a:pt x="975083" y="357642"/>
                    <a:pt x="871930" y="460794"/>
                    <a:pt x="744685" y="460794"/>
                  </a:cubicBezTo>
                  <a:lnTo>
                    <a:pt x="690544" y="449863"/>
                  </a:lnTo>
                  <a:lnTo>
                    <a:pt x="696618" y="457263"/>
                  </a:lnTo>
                  <a:lnTo>
                    <a:pt x="701341" y="459894"/>
                  </a:lnTo>
                  <a:lnTo>
                    <a:pt x="869822" y="672576"/>
                  </a:lnTo>
                  <a:lnTo>
                    <a:pt x="1042790" y="617994"/>
                  </a:lnTo>
                  <a:lnTo>
                    <a:pt x="1048311" y="618475"/>
                  </a:lnTo>
                  <a:lnTo>
                    <a:pt x="996431" y="588522"/>
                  </a:lnTo>
                  <a:cubicBezTo>
                    <a:pt x="990419" y="585051"/>
                    <a:pt x="988359" y="577365"/>
                    <a:pt x="991830" y="571353"/>
                  </a:cubicBezTo>
                  <a:lnTo>
                    <a:pt x="1099669" y="384571"/>
                  </a:lnTo>
                  <a:cubicBezTo>
                    <a:pt x="1103140" y="378559"/>
                    <a:pt x="1110826" y="376500"/>
                    <a:pt x="1116838" y="379971"/>
                  </a:cubicBezTo>
                  <a:lnTo>
                    <a:pt x="1203291" y="429884"/>
                  </a:lnTo>
                  <a:cubicBezTo>
                    <a:pt x="1209303" y="433355"/>
                    <a:pt x="1211362" y="441042"/>
                    <a:pt x="1207891" y="447054"/>
                  </a:cubicBezTo>
                  <a:lnTo>
                    <a:pt x="1100053" y="633835"/>
                  </a:lnTo>
                  <a:lnTo>
                    <a:pt x="1097199" y="634600"/>
                  </a:lnTo>
                  <a:lnTo>
                    <a:pt x="1106276" y="651023"/>
                  </a:lnTo>
                  <a:cubicBezTo>
                    <a:pt x="1114686" y="677674"/>
                    <a:pt x="1099898" y="706098"/>
                    <a:pt x="1073246" y="714508"/>
                  </a:cubicBezTo>
                  <a:lnTo>
                    <a:pt x="870193" y="778584"/>
                  </a:lnTo>
                  <a:lnTo>
                    <a:pt x="849157" y="776748"/>
                  </a:lnTo>
                  <a:lnTo>
                    <a:pt x="843431" y="778378"/>
                  </a:lnTo>
                  <a:lnTo>
                    <a:pt x="838897" y="775853"/>
                  </a:lnTo>
                  <a:lnTo>
                    <a:pt x="831610" y="775217"/>
                  </a:lnTo>
                  <a:lnTo>
                    <a:pt x="817257" y="763801"/>
                  </a:lnTo>
                  <a:lnTo>
                    <a:pt x="809594" y="759534"/>
                  </a:lnTo>
                  <a:lnTo>
                    <a:pt x="705564" y="628211"/>
                  </a:lnTo>
                  <a:lnTo>
                    <a:pt x="627748" y="888692"/>
                  </a:lnTo>
                  <a:lnTo>
                    <a:pt x="850523" y="888692"/>
                  </a:lnTo>
                  <a:cubicBezTo>
                    <a:pt x="894688" y="888692"/>
                    <a:pt x="930490" y="924494"/>
                    <a:pt x="930490" y="968659"/>
                  </a:cubicBezTo>
                  <a:lnTo>
                    <a:pt x="928068" y="980655"/>
                  </a:lnTo>
                  <a:lnTo>
                    <a:pt x="927233" y="993981"/>
                  </a:lnTo>
                  <a:lnTo>
                    <a:pt x="821223" y="1389619"/>
                  </a:lnTo>
                  <a:cubicBezTo>
                    <a:pt x="812345" y="1422752"/>
                    <a:pt x="778288" y="1442414"/>
                    <a:pt x="745155" y="1433536"/>
                  </a:cubicBezTo>
                  <a:cubicBezTo>
                    <a:pt x="712022" y="1424658"/>
                    <a:pt x="692359" y="1390602"/>
                    <a:pt x="701237" y="1357469"/>
                  </a:cubicBezTo>
                  <a:lnTo>
                    <a:pt x="783991" y="1048626"/>
                  </a:lnTo>
                  <a:lnTo>
                    <a:pt x="511309" y="1048626"/>
                  </a:lnTo>
                  <a:lnTo>
                    <a:pt x="495006" y="1053721"/>
                  </a:lnTo>
                  <a:cubicBezTo>
                    <a:pt x="478104" y="1055585"/>
                    <a:pt x="460558" y="1054167"/>
                    <a:pt x="443240" y="1048993"/>
                  </a:cubicBezTo>
                  <a:lnTo>
                    <a:pt x="443241" y="1048993"/>
                  </a:lnTo>
                  <a:lnTo>
                    <a:pt x="437173" y="1045760"/>
                  </a:lnTo>
                  <a:lnTo>
                    <a:pt x="420241" y="1042342"/>
                  </a:lnTo>
                  <a:cubicBezTo>
                    <a:pt x="410674" y="1038295"/>
                    <a:pt x="402058" y="1032440"/>
                    <a:pt x="394823" y="1025204"/>
                  </a:cubicBezTo>
                  <a:lnTo>
                    <a:pt x="380669" y="1004211"/>
                  </a:lnTo>
                  <a:lnTo>
                    <a:pt x="365525" y="985761"/>
                  </a:lnTo>
                  <a:cubicBezTo>
                    <a:pt x="349608" y="956282"/>
                    <a:pt x="344937" y="920731"/>
                    <a:pt x="355284" y="886096"/>
                  </a:cubicBezTo>
                  <a:lnTo>
                    <a:pt x="470669" y="499854"/>
                  </a:lnTo>
                  <a:cubicBezTo>
                    <a:pt x="486189" y="447900"/>
                    <a:pt x="531094" y="412761"/>
                    <a:pt x="581799" y="407168"/>
                  </a:cubicBezTo>
                  <a:lnTo>
                    <a:pt x="605536" y="409336"/>
                  </a:lnTo>
                  <a:lnTo>
                    <a:pt x="581769" y="393312"/>
                  </a:lnTo>
                  <a:cubicBezTo>
                    <a:pt x="540076" y="351619"/>
                    <a:pt x="514287" y="294019"/>
                    <a:pt x="514287" y="230397"/>
                  </a:cubicBezTo>
                  <a:cubicBezTo>
                    <a:pt x="514287" y="103152"/>
                    <a:pt x="617440" y="0"/>
                    <a:pt x="744685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68" name="禁止 167"/>
            <p:cNvSpPr/>
            <p:nvPr/>
          </p:nvSpPr>
          <p:spPr bwMode="auto">
            <a:xfrm>
              <a:off x="6027513" y="842589"/>
              <a:ext cx="1551007" cy="1551007"/>
            </a:xfrm>
            <a:prstGeom prst="noSmoking">
              <a:avLst>
                <a:gd name="adj" fmla="val 8481"/>
              </a:avLst>
            </a:prstGeom>
            <a:solidFill>
              <a:srgbClr val="FF0000">
                <a:alpha val="30000"/>
              </a:srgbClr>
            </a:solidFill>
            <a:ln w="571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185" name="グループ化 184"/>
          <p:cNvGrpSpPr/>
          <p:nvPr/>
        </p:nvGrpSpPr>
        <p:grpSpPr>
          <a:xfrm>
            <a:off x="7901137" y="842589"/>
            <a:ext cx="1551007" cy="1551007"/>
            <a:chOff x="7901137" y="842589"/>
            <a:chExt cx="1551007" cy="1551007"/>
          </a:xfrm>
        </p:grpSpPr>
        <p:sp>
          <p:nvSpPr>
            <p:cNvPr id="92" name="禁止 91"/>
            <p:cNvSpPr/>
            <p:nvPr/>
          </p:nvSpPr>
          <p:spPr bwMode="auto">
            <a:xfrm>
              <a:off x="7901137" y="842589"/>
              <a:ext cx="1551007" cy="1551007"/>
            </a:xfrm>
            <a:prstGeom prst="noSmoking">
              <a:avLst>
                <a:gd name="adj" fmla="val 8481"/>
              </a:avLst>
            </a:prstGeom>
            <a:solidFill>
              <a:srgbClr val="FF0000"/>
            </a:solidFill>
            <a:ln w="571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05" name="フリーフォーム 104"/>
            <p:cNvSpPr/>
            <p:nvPr/>
          </p:nvSpPr>
          <p:spPr bwMode="auto">
            <a:xfrm>
              <a:off x="8015676" y="858238"/>
              <a:ext cx="1321929" cy="1519709"/>
            </a:xfrm>
            <a:custGeom>
              <a:avLst/>
              <a:gdLst>
                <a:gd name="connsiteX0" fmla="*/ 75879 w 1255797"/>
                <a:gd name="connsiteY0" fmla="*/ 1061771 h 1443683"/>
                <a:gd name="connsiteX1" fmla="*/ 708332 w 1255797"/>
                <a:gd name="connsiteY1" fmla="*/ 1061771 h 1443683"/>
                <a:gd name="connsiteX2" fmla="*/ 723367 w 1255797"/>
                <a:gd name="connsiteY2" fmla="*/ 1076806 h 1443683"/>
                <a:gd name="connsiteX3" fmla="*/ 708332 w 1255797"/>
                <a:gd name="connsiteY3" fmla="*/ 1091841 h 1443683"/>
                <a:gd name="connsiteX4" fmla="*/ 692175 w 1255797"/>
                <a:gd name="connsiteY4" fmla="*/ 1091841 h 1443683"/>
                <a:gd name="connsiteX5" fmla="*/ 682892 w 1255797"/>
                <a:gd name="connsiteY5" fmla="*/ 1153021 h 1443683"/>
                <a:gd name="connsiteX6" fmla="*/ 531531 w 1255797"/>
                <a:gd name="connsiteY6" fmla="*/ 1335332 h 1443683"/>
                <a:gd name="connsiteX7" fmla="*/ 474793 w 1255797"/>
                <a:gd name="connsiteY7" fmla="*/ 1359488 h 1443683"/>
                <a:gd name="connsiteX8" fmla="*/ 484278 w 1255797"/>
                <a:gd name="connsiteY8" fmla="*/ 1408806 h 1443683"/>
                <a:gd name="connsiteX9" fmla="*/ 525075 w 1255797"/>
                <a:gd name="connsiteY9" fmla="*/ 1408806 h 1443683"/>
                <a:gd name="connsiteX10" fmla="*/ 542514 w 1255797"/>
                <a:gd name="connsiteY10" fmla="*/ 1426245 h 1443683"/>
                <a:gd name="connsiteX11" fmla="*/ 542513 w 1255797"/>
                <a:gd name="connsiteY11" fmla="*/ 1443683 h 1443683"/>
                <a:gd name="connsiteX12" fmla="*/ 148168 w 1255797"/>
                <a:gd name="connsiteY12" fmla="*/ 1443683 h 1443683"/>
                <a:gd name="connsiteX13" fmla="*/ 148168 w 1255797"/>
                <a:gd name="connsiteY13" fmla="*/ 1426245 h 1443683"/>
                <a:gd name="connsiteX14" fmla="*/ 165607 w 1255797"/>
                <a:gd name="connsiteY14" fmla="*/ 1408806 h 1443683"/>
                <a:gd name="connsiteX15" fmla="*/ 181950 w 1255797"/>
                <a:gd name="connsiteY15" fmla="*/ 1408806 h 1443683"/>
                <a:gd name="connsiteX16" fmla="*/ 196538 w 1255797"/>
                <a:gd name="connsiteY16" fmla="*/ 1332954 h 1443683"/>
                <a:gd name="connsiteX17" fmla="*/ 177282 w 1255797"/>
                <a:gd name="connsiteY17" fmla="*/ 1321452 h 1443683"/>
                <a:gd name="connsiteX18" fmla="*/ 86253 w 1255797"/>
                <a:gd name="connsiteY18" fmla="*/ 1163510 h 1443683"/>
                <a:gd name="connsiteX19" fmla="*/ 89430 w 1255797"/>
                <a:gd name="connsiteY19" fmla="*/ 1091841 h 1443683"/>
                <a:gd name="connsiteX20" fmla="*/ 75879 w 1255797"/>
                <a:gd name="connsiteY20" fmla="*/ 1091841 h 1443683"/>
                <a:gd name="connsiteX21" fmla="*/ 60844 w 1255797"/>
                <a:gd name="connsiteY21" fmla="*/ 1076806 h 1443683"/>
                <a:gd name="connsiteX22" fmla="*/ 75879 w 1255797"/>
                <a:gd name="connsiteY22" fmla="*/ 1061771 h 1443683"/>
                <a:gd name="connsiteX23" fmla="*/ 930414 w 1255797"/>
                <a:gd name="connsiteY23" fmla="*/ 590787 h 1443683"/>
                <a:gd name="connsiteX24" fmla="*/ 927080 w 1255797"/>
                <a:gd name="connsiteY24" fmla="*/ 592604 h 1443683"/>
                <a:gd name="connsiteX25" fmla="*/ 815864 w 1255797"/>
                <a:gd name="connsiteY25" fmla="*/ 604462 h 1443683"/>
                <a:gd name="connsiteX26" fmla="*/ 870038 w 1255797"/>
                <a:gd name="connsiteY26" fmla="*/ 672849 h 1443683"/>
                <a:gd name="connsiteX27" fmla="*/ 1031774 w 1255797"/>
                <a:gd name="connsiteY27" fmla="*/ 641539 h 1443683"/>
                <a:gd name="connsiteX28" fmla="*/ 30423 w 1255797"/>
                <a:gd name="connsiteY28" fmla="*/ 471945 h 1443683"/>
                <a:gd name="connsiteX29" fmla="*/ 30423 w 1255797"/>
                <a:gd name="connsiteY29" fmla="*/ 471946 h 1443683"/>
                <a:gd name="connsiteX30" fmla="*/ 60846 w 1255797"/>
                <a:gd name="connsiteY30" fmla="*/ 502369 h 1443683"/>
                <a:gd name="connsiteX31" fmla="*/ 60845 w 1255797"/>
                <a:gd name="connsiteY31" fmla="*/ 1045118 h 1443683"/>
                <a:gd name="connsiteX32" fmla="*/ 51934 w 1255797"/>
                <a:gd name="connsiteY32" fmla="*/ 1066630 h 1443683"/>
                <a:gd name="connsiteX33" fmla="*/ 30422 w 1255797"/>
                <a:gd name="connsiteY33" fmla="*/ 1075541 h 1443683"/>
                <a:gd name="connsiteX34" fmla="*/ 8911 w 1255797"/>
                <a:gd name="connsiteY34" fmla="*/ 1066630 h 1443683"/>
                <a:gd name="connsiteX35" fmla="*/ 0 w 1255797"/>
                <a:gd name="connsiteY35" fmla="*/ 1045118 h 1443683"/>
                <a:gd name="connsiteX36" fmla="*/ 0 w 1255797"/>
                <a:gd name="connsiteY36" fmla="*/ 502368 h 1443683"/>
                <a:gd name="connsiteX37" fmla="*/ 30423 w 1255797"/>
                <a:gd name="connsiteY37" fmla="*/ 471945 h 1443683"/>
                <a:gd name="connsiteX38" fmla="*/ 1083176 w 1255797"/>
                <a:gd name="connsiteY38" fmla="*/ 435605 h 1443683"/>
                <a:gd name="connsiteX39" fmla="*/ 1009223 w 1255797"/>
                <a:gd name="connsiteY39" fmla="*/ 521784 h 1443683"/>
                <a:gd name="connsiteX40" fmla="*/ 1152033 w 1255797"/>
                <a:gd name="connsiteY40" fmla="*/ 593291 h 1443683"/>
                <a:gd name="connsiteX41" fmla="*/ 1225986 w 1255797"/>
                <a:gd name="connsiteY41" fmla="*/ 507112 h 1443683"/>
                <a:gd name="connsiteX42" fmla="*/ 1080878 w 1255797"/>
                <a:gd name="connsiteY42" fmla="*/ 420749 h 1443683"/>
                <a:gd name="connsiteX43" fmla="*/ 1248616 w 1255797"/>
                <a:gd name="connsiteY43" fmla="*/ 504738 h 1443683"/>
                <a:gd name="connsiteX44" fmla="*/ 1255797 w 1255797"/>
                <a:gd name="connsiteY44" fmla="*/ 522061 h 1443683"/>
                <a:gd name="connsiteX45" fmla="*/ 1162723 w 1255797"/>
                <a:gd name="connsiteY45" fmla="*/ 630522 h 1443683"/>
                <a:gd name="connsiteX46" fmla="*/ 994986 w 1255797"/>
                <a:gd name="connsiteY46" fmla="*/ 546534 h 1443683"/>
                <a:gd name="connsiteX47" fmla="*/ 987804 w 1255797"/>
                <a:gd name="connsiteY47" fmla="*/ 529210 h 1443683"/>
                <a:gd name="connsiteX48" fmla="*/ 744685 w 1255797"/>
                <a:gd name="connsiteY48" fmla="*/ 0 h 1443683"/>
                <a:gd name="connsiteX49" fmla="*/ 975083 w 1255797"/>
                <a:gd name="connsiteY49" fmla="*/ 230397 h 1443683"/>
                <a:gd name="connsiteX50" fmla="*/ 744685 w 1255797"/>
                <a:gd name="connsiteY50" fmla="*/ 460794 h 1443683"/>
                <a:gd name="connsiteX51" fmla="*/ 690544 w 1255797"/>
                <a:gd name="connsiteY51" fmla="*/ 449863 h 1443683"/>
                <a:gd name="connsiteX52" fmla="*/ 696618 w 1255797"/>
                <a:gd name="connsiteY52" fmla="*/ 457263 h 1443683"/>
                <a:gd name="connsiteX53" fmla="*/ 701341 w 1255797"/>
                <a:gd name="connsiteY53" fmla="*/ 459894 h 1443683"/>
                <a:gd name="connsiteX54" fmla="*/ 741516 w 1255797"/>
                <a:gd name="connsiteY54" fmla="*/ 510609 h 1443683"/>
                <a:gd name="connsiteX55" fmla="*/ 916350 w 1255797"/>
                <a:gd name="connsiteY55" fmla="*/ 491968 h 1443683"/>
                <a:gd name="connsiteX56" fmla="*/ 972033 w 1255797"/>
                <a:gd name="connsiteY56" fmla="*/ 536921 h 1443683"/>
                <a:gd name="connsiteX57" fmla="*/ 971083 w 1255797"/>
                <a:gd name="connsiteY57" fmla="*/ 547105 h 1443683"/>
                <a:gd name="connsiteX58" fmla="*/ 974099 w 1255797"/>
                <a:gd name="connsiteY58" fmla="*/ 546506 h 1443683"/>
                <a:gd name="connsiteX59" fmla="*/ 1165246 w 1255797"/>
                <a:gd name="connsiteY59" fmla="*/ 642216 h 1443683"/>
                <a:gd name="connsiteX60" fmla="*/ 1159562 w 1255797"/>
                <a:gd name="connsiteY60" fmla="*/ 653567 h 1443683"/>
                <a:gd name="connsiteX61" fmla="*/ 1107133 w 1255797"/>
                <a:gd name="connsiteY61" fmla="*/ 663986 h 1443683"/>
                <a:gd name="connsiteX62" fmla="*/ 1112663 w 1255797"/>
                <a:gd name="connsiteY62" fmla="*/ 677422 h 1443683"/>
                <a:gd name="connsiteX63" fmla="*/ 1072600 w 1255797"/>
                <a:gd name="connsiteY63" fmla="*/ 736720 h 1443683"/>
                <a:gd name="connsiteX64" fmla="*/ 863558 w 1255797"/>
                <a:gd name="connsiteY64" fmla="*/ 777188 h 1443683"/>
                <a:gd name="connsiteX65" fmla="*/ 854274 w 1255797"/>
                <a:gd name="connsiteY65" fmla="*/ 775292 h 1443683"/>
                <a:gd name="connsiteX66" fmla="*/ 843431 w 1255797"/>
                <a:gd name="connsiteY66" fmla="*/ 778378 h 1443683"/>
                <a:gd name="connsiteX67" fmla="*/ 828401 w 1255797"/>
                <a:gd name="connsiteY67" fmla="*/ 770008 h 1443683"/>
                <a:gd name="connsiteX68" fmla="*/ 825612 w 1255797"/>
                <a:gd name="connsiteY68" fmla="*/ 769438 h 1443683"/>
                <a:gd name="connsiteX69" fmla="*/ 823402 w 1255797"/>
                <a:gd name="connsiteY69" fmla="*/ 767223 h 1443683"/>
                <a:gd name="connsiteX70" fmla="*/ 809594 w 1255797"/>
                <a:gd name="connsiteY70" fmla="*/ 759534 h 1443683"/>
                <a:gd name="connsiteX71" fmla="*/ 705564 w 1255797"/>
                <a:gd name="connsiteY71" fmla="*/ 628211 h 1443683"/>
                <a:gd name="connsiteX72" fmla="*/ 627748 w 1255797"/>
                <a:gd name="connsiteY72" fmla="*/ 888692 h 1443683"/>
                <a:gd name="connsiteX73" fmla="*/ 850523 w 1255797"/>
                <a:gd name="connsiteY73" fmla="*/ 888692 h 1443683"/>
                <a:gd name="connsiteX74" fmla="*/ 930490 w 1255797"/>
                <a:gd name="connsiteY74" fmla="*/ 968659 h 1443683"/>
                <a:gd name="connsiteX75" fmla="*/ 928068 w 1255797"/>
                <a:gd name="connsiteY75" fmla="*/ 980655 h 1443683"/>
                <a:gd name="connsiteX76" fmla="*/ 927233 w 1255797"/>
                <a:gd name="connsiteY76" fmla="*/ 993981 h 1443683"/>
                <a:gd name="connsiteX77" fmla="*/ 821223 w 1255797"/>
                <a:gd name="connsiteY77" fmla="*/ 1389619 h 1443683"/>
                <a:gd name="connsiteX78" fmla="*/ 745155 w 1255797"/>
                <a:gd name="connsiteY78" fmla="*/ 1433536 h 1443683"/>
                <a:gd name="connsiteX79" fmla="*/ 701237 w 1255797"/>
                <a:gd name="connsiteY79" fmla="*/ 1357469 h 1443683"/>
                <a:gd name="connsiteX80" fmla="*/ 783991 w 1255797"/>
                <a:gd name="connsiteY80" fmla="*/ 1048626 h 1443683"/>
                <a:gd name="connsiteX81" fmla="*/ 511309 w 1255797"/>
                <a:gd name="connsiteY81" fmla="*/ 1048626 h 1443683"/>
                <a:gd name="connsiteX82" fmla="*/ 495006 w 1255797"/>
                <a:gd name="connsiteY82" fmla="*/ 1053721 h 1443683"/>
                <a:gd name="connsiteX83" fmla="*/ 443240 w 1255797"/>
                <a:gd name="connsiteY83" fmla="*/ 1048993 h 1443683"/>
                <a:gd name="connsiteX84" fmla="*/ 443241 w 1255797"/>
                <a:gd name="connsiteY84" fmla="*/ 1048993 h 1443683"/>
                <a:gd name="connsiteX85" fmla="*/ 437173 w 1255797"/>
                <a:gd name="connsiteY85" fmla="*/ 1045760 h 1443683"/>
                <a:gd name="connsiteX86" fmla="*/ 420241 w 1255797"/>
                <a:gd name="connsiteY86" fmla="*/ 1042342 h 1443683"/>
                <a:gd name="connsiteX87" fmla="*/ 394823 w 1255797"/>
                <a:gd name="connsiteY87" fmla="*/ 1025204 h 1443683"/>
                <a:gd name="connsiteX88" fmla="*/ 380669 w 1255797"/>
                <a:gd name="connsiteY88" fmla="*/ 1004211 h 1443683"/>
                <a:gd name="connsiteX89" fmla="*/ 365525 w 1255797"/>
                <a:gd name="connsiteY89" fmla="*/ 985761 h 1443683"/>
                <a:gd name="connsiteX90" fmla="*/ 355284 w 1255797"/>
                <a:gd name="connsiteY90" fmla="*/ 886096 h 1443683"/>
                <a:gd name="connsiteX91" fmla="*/ 470669 w 1255797"/>
                <a:gd name="connsiteY91" fmla="*/ 499854 h 1443683"/>
                <a:gd name="connsiteX92" fmla="*/ 581799 w 1255797"/>
                <a:gd name="connsiteY92" fmla="*/ 407168 h 1443683"/>
                <a:gd name="connsiteX93" fmla="*/ 605536 w 1255797"/>
                <a:gd name="connsiteY93" fmla="*/ 409336 h 1443683"/>
                <a:gd name="connsiteX94" fmla="*/ 581769 w 1255797"/>
                <a:gd name="connsiteY94" fmla="*/ 393312 h 1443683"/>
                <a:gd name="connsiteX95" fmla="*/ 514287 w 1255797"/>
                <a:gd name="connsiteY95" fmla="*/ 230397 h 1443683"/>
                <a:gd name="connsiteX96" fmla="*/ 744685 w 1255797"/>
                <a:gd name="connsiteY96" fmla="*/ 0 h 14436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</a:cxnLst>
              <a:rect l="l" t="t" r="r" b="b"/>
              <a:pathLst>
                <a:path w="1255797" h="1443683">
                  <a:moveTo>
                    <a:pt x="75879" y="1061771"/>
                  </a:moveTo>
                  <a:lnTo>
                    <a:pt x="708332" y="1061771"/>
                  </a:lnTo>
                  <a:cubicBezTo>
                    <a:pt x="716636" y="1061771"/>
                    <a:pt x="723367" y="1068502"/>
                    <a:pt x="723367" y="1076806"/>
                  </a:cubicBezTo>
                  <a:cubicBezTo>
                    <a:pt x="723367" y="1085110"/>
                    <a:pt x="716636" y="1091841"/>
                    <a:pt x="708332" y="1091841"/>
                  </a:cubicBezTo>
                  <a:lnTo>
                    <a:pt x="692175" y="1091841"/>
                  </a:lnTo>
                  <a:lnTo>
                    <a:pt x="682892" y="1153021"/>
                  </a:lnTo>
                  <a:cubicBezTo>
                    <a:pt x="660525" y="1226590"/>
                    <a:pt x="606534" y="1292959"/>
                    <a:pt x="531531" y="1335332"/>
                  </a:cubicBezTo>
                  <a:lnTo>
                    <a:pt x="474793" y="1359488"/>
                  </a:lnTo>
                  <a:lnTo>
                    <a:pt x="484278" y="1408806"/>
                  </a:lnTo>
                  <a:lnTo>
                    <a:pt x="525075" y="1408806"/>
                  </a:lnTo>
                  <a:cubicBezTo>
                    <a:pt x="534706" y="1408806"/>
                    <a:pt x="542514" y="1416614"/>
                    <a:pt x="542514" y="1426245"/>
                  </a:cubicBezTo>
                  <a:cubicBezTo>
                    <a:pt x="542514" y="1432058"/>
                    <a:pt x="542513" y="1437870"/>
                    <a:pt x="542513" y="1443683"/>
                  </a:cubicBezTo>
                  <a:lnTo>
                    <a:pt x="148168" y="1443683"/>
                  </a:lnTo>
                  <a:lnTo>
                    <a:pt x="148168" y="1426245"/>
                  </a:lnTo>
                  <a:cubicBezTo>
                    <a:pt x="148168" y="1416614"/>
                    <a:pt x="155976" y="1408806"/>
                    <a:pt x="165607" y="1408806"/>
                  </a:cubicBezTo>
                  <a:lnTo>
                    <a:pt x="181950" y="1408806"/>
                  </a:lnTo>
                  <a:lnTo>
                    <a:pt x="196538" y="1332954"/>
                  </a:lnTo>
                  <a:lnTo>
                    <a:pt x="177282" y="1321452"/>
                  </a:lnTo>
                  <a:cubicBezTo>
                    <a:pt x="126464" y="1281698"/>
                    <a:pt x="94387" y="1225710"/>
                    <a:pt x="86253" y="1163510"/>
                  </a:cubicBezTo>
                  <a:lnTo>
                    <a:pt x="89430" y="1091841"/>
                  </a:lnTo>
                  <a:lnTo>
                    <a:pt x="75879" y="1091841"/>
                  </a:lnTo>
                  <a:cubicBezTo>
                    <a:pt x="67575" y="1091841"/>
                    <a:pt x="60844" y="1085110"/>
                    <a:pt x="60844" y="1076806"/>
                  </a:cubicBezTo>
                  <a:cubicBezTo>
                    <a:pt x="60844" y="1068502"/>
                    <a:pt x="67575" y="1061771"/>
                    <a:pt x="75879" y="1061771"/>
                  </a:cubicBezTo>
                  <a:close/>
                  <a:moveTo>
                    <a:pt x="930414" y="590787"/>
                  </a:moveTo>
                  <a:lnTo>
                    <a:pt x="927080" y="592604"/>
                  </a:lnTo>
                  <a:lnTo>
                    <a:pt x="815864" y="604462"/>
                  </a:lnTo>
                  <a:lnTo>
                    <a:pt x="870038" y="672849"/>
                  </a:lnTo>
                  <a:lnTo>
                    <a:pt x="1031774" y="641539"/>
                  </a:lnTo>
                  <a:close/>
                  <a:moveTo>
                    <a:pt x="30423" y="471945"/>
                  </a:moveTo>
                  <a:lnTo>
                    <a:pt x="30423" y="471946"/>
                  </a:lnTo>
                  <a:cubicBezTo>
                    <a:pt x="47225" y="471946"/>
                    <a:pt x="60846" y="485567"/>
                    <a:pt x="60846" y="502369"/>
                  </a:cubicBezTo>
                  <a:lnTo>
                    <a:pt x="60845" y="1045118"/>
                  </a:lnTo>
                  <a:cubicBezTo>
                    <a:pt x="60845" y="1053519"/>
                    <a:pt x="57440" y="1061125"/>
                    <a:pt x="51934" y="1066630"/>
                  </a:cubicBezTo>
                  <a:lnTo>
                    <a:pt x="30422" y="1075541"/>
                  </a:lnTo>
                  <a:lnTo>
                    <a:pt x="8911" y="1066630"/>
                  </a:lnTo>
                  <a:cubicBezTo>
                    <a:pt x="3405" y="1061125"/>
                    <a:pt x="0" y="1053519"/>
                    <a:pt x="0" y="1045118"/>
                  </a:cubicBezTo>
                  <a:lnTo>
                    <a:pt x="0" y="502368"/>
                  </a:lnTo>
                  <a:cubicBezTo>
                    <a:pt x="0" y="485566"/>
                    <a:pt x="13621" y="471945"/>
                    <a:pt x="30423" y="471945"/>
                  </a:cubicBezTo>
                  <a:close/>
                  <a:moveTo>
                    <a:pt x="1083176" y="435605"/>
                  </a:moveTo>
                  <a:lnTo>
                    <a:pt x="1009223" y="521784"/>
                  </a:lnTo>
                  <a:lnTo>
                    <a:pt x="1152033" y="593291"/>
                  </a:lnTo>
                  <a:lnTo>
                    <a:pt x="1225986" y="507112"/>
                  </a:lnTo>
                  <a:close/>
                  <a:moveTo>
                    <a:pt x="1080878" y="420749"/>
                  </a:moveTo>
                  <a:lnTo>
                    <a:pt x="1248616" y="504738"/>
                  </a:lnTo>
                  <a:lnTo>
                    <a:pt x="1255797" y="522061"/>
                  </a:lnTo>
                  <a:lnTo>
                    <a:pt x="1162723" y="630522"/>
                  </a:lnTo>
                  <a:lnTo>
                    <a:pt x="994986" y="546534"/>
                  </a:lnTo>
                  <a:lnTo>
                    <a:pt x="987804" y="529210"/>
                  </a:lnTo>
                  <a:close/>
                  <a:moveTo>
                    <a:pt x="744685" y="0"/>
                  </a:moveTo>
                  <a:cubicBezTo>
                    <a:pt x="871930" y="0"/>
                    <a:pt x="975083" y="103152"/>
                    <a:pt x="975083" y="230397"/>
                  </a:cubicBezTo>
                  <a:cubicBezTo>
                    <a:pt x="975083" y="357642"/>
                    <a:pt x="871930" y="460794"/>
                    <a:pt x="744685" y="460794"/>
                  </a:cubicBezTo>
                  <a:lnTo>
                    <a:pt x="690544" y="449863"/>
                  </a:lnTo>
                  <a:lnTo>
                    <a:pt x="696618" y="457263"/>
                  </a:lnTo>
                  <a:lnTo>
                    <a:pt x="701341" y="459894"/>
                  </a:lnTo>
                  <a:lnTo>
                    <a:pt x="741516" y="510609"/>
                  </a:lnTo>
                  <a:lnTo>
                    <a:pt x="916350" y="491968"/>
                  </a:lnTo>
                  <a:cubicBezTo>
                    <a:pt x="944140" y="489005"/>
                    <a:pt x="969070" y="509132"/>
                    <a:pt x="972033" y="536921"/>
                  </a:cubicBezTo>
                  <a:lnTo>
                    <a:pt x="971083" y="547105"/>
                  </a:lnTo>
                  <a:lnTo>
                    <a:pt x="974099" y="546506"/>
                  </a:lnTo>
                  <a:lnTo>
                    <a:pt x="1165246" y="642216"/>
                  </a:lnTo>
                  <a:lnTo>
                    <a:pt x="1159562" y="653567"/>
                  </a:lnTo>
                  <a:lnTo>
                    <a:pt x="1107133" y="663986"/>
                  </a:lnTo>
                  <a:lnTo>
                    <a:pt x="1112663" y="677422"/>
                  </a:lnTo>
                  <a:cubicBezTo>
                    <a:pt x="1117975" y="704860"/>
                    <a:pt x="1100038" y="731409"/>
                    <a:pt x="1072600" y="736720"/>
                  </a:cubicBezTo>
                  <a:lnTo>
                    <a:pt x="863558" y="777188"/>
                  </a:lnTo>
                  <a:lnTo>
                    <a:pt x="854274" y="775292"/>
                  </a:lnTo>
                  <a:lnTo>
                    <a:pt x="843431" y="778378"/>
                  </a:lnTo>
                  <a:lnTo>
                    <a:pt x="828401" y="770008"/>
                  </a:lnTo>
                  <a:lnTo>
                    <a:pt x="825612" y="769438"/>
                  </a:lnTo>
                  <a:lnTo>
                    <a:pt x="823402" y="767223"/>
                  </a:lnTo>
                  <a:lnTo>
                    <a:pt x="809594" y="759534"/>
                  </a:lnTo>
                  <a:lnTo>
                    <a:pt x="705564" y="628211"/>
                  </a:lnTo>
                  <a:lnTo>
                    <a:pt x="627748" y="888692"/>
                  </a:lnTo>
                  <a:lnTo>
                    <a:pt x="850523" y="888692"/>
                  </a:lnTo>
                  <a:cubicBezTo>
                    <a:pt x="894688" y="888692"/>
                    <a:pt x="930490" y="924494"/>
                    <a:pt x="930490" y="968659"/>
                  </a:cubicBezTo>
                  <a:lnTo>
                    <a:pt x="928068" y="980655"/>
                  </a:lnTo>
                  <a:lnTo>
                    <a:pt x="927233" y="993981"/>
                  </a:lnTo>
                  <a:lnTo>
                    <a:pt x="821223" y="1389619"/>
                  </a:lnTo>
                  <a:cubicBezTo>
                    <a:pt x="812345" y="1422752"/>
                    <a:pt x="778288" y="1442414"/>
                    <a:pt x="745155" y="1433536"/>
                  </a:cubicBezTo>
                  <a:cubicBezTo>
                    <a:pt x="712022" y="1424658"/>
                    <a:pt x="692359" y="1390602"/>
                    <a:pt x="701237" y="1357469"/>
                  </a:cubicBezTo>
                  <a:lnTo>
                    <a:pt x="783991" y="1048626"/>
                  </a:lnTo>
                  <a:lnTo>
                    <a:pt x="511309" y="1048626"/>
                  </a:lnTo>
                  <a:lnTo>
                    <a:pt x="495006" y="1053721"/>
                  </a:lnTo>
                  <a:cubicBezTo>
                    <a:pt x="478104" y="1055585"/>
                    <a:pt x="460558" y="1054167"/>
                    <a:pt x="443240" y="1048993"/>
                  </a:cubicBezTo>
                  <a:lnTo>
                    <a:pt x="443241" y="1048993"/>
                  </a:lnTo>
                  <a:lnTo>
                    <a:pt x="437173" y="1045760"/>
                  </a:lnTo>
                  <a:lnTo>
                    <a:pt x="420241" y="1042342"/>
                  </a:lnTo>
                  <a:cubicBezTo>
                    <a:pt x="410674" y="1038295"/>
                    <a:pt x="402058" y="1032440"/>
                    <a:pt x="394823" y="1025204"/>
                  </a:cubicBezTo>
                  <a:lnTo>
                    <a:pt x="380669" y="1004211"/>
                  </a:lnTo>
                  <a:lnTo>
                    <a:pt x="365525" y="985761"/>
                  </a:lnTo>
                  <a:cubicBezTo>
                    <a:pt x="349608" y="956282"/>
                    <a:pt x="344937" y="920731"/>
                    <a:pt x="355284" y="886096"/>
                  </a:cubicBezTo>
                  <a:lnTo>
                    <a:pt x="470669" y="499854"/>
                  </a:lnTo>
                  <a:cubicBezTo>
                    <a:pt x="486189" y="447900"/>
                    <a:pt x="531094" y="412761"/>
                    <a:pt x="581799" y="407168"/>
                  </a:cubicBezTo>
                  <a:lnTo>
                    <a:pt x="605536" y="409336"/>
                  </a:lnTo>
                  <a:lnTo>
                    <a:pt x="581769" y="393312"/>
                  </a:lnTo>
                  <a:cubicBezTo>
                    <a:pt x="540076" y="351619"/>
                    <a:pt x="514287" y="294019"/>
                    <a:pt x="514287" y="230397"/>
                  </a:cubicBezTo>
                  <a:cubicBezTo>
                    <a:pt x="514287" y="103152"/>
                    <a:pt x="617440" y="0"/>
                    <a:pt x="744685" y="0"/>
                  </a:cubicBezTo>
                  <a:close/>
                </a:path>
              </a:pathLst>
            </a:custGeom>
            <a:solidFill>
              <a:schemeClr val="bg1"/>
            </a:solidFill>
            <a:ln w="57150">
              <a:solidFill>
                <a:schemeClr val="bg1"/>
              </a:solidFill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35" name="フリーフォーム 134"/>
            <p:cNvSpPr/>
            <p:nvPr/>
          </p:nvSpPr>
          <p:spPr bwMode="auto">
            <a:xfrm>
              <a:off x="8015676" y="858238"/>
              <a:ext cx="1321929" cy="1519709"/>
            </a:xfrm>
            <a:custGeom>
              <a:avLst/>
              <a:gdLst>
                <a:gd name="connsiteX0" fmla="*/ 75879 w 1255797"/>
                <a:gd name="connsiteY0" fmla="*/ 1061771 h 1443683"/>
                <a:gd name="connsiteX1" fmla="*/ 708332 w 1255797"/>
                <a:gd name="connsiteY1" fmla="*/ 1061771 h 1443683"/>
                <a:gd name="connsiteX2" fmla="*/ 723367 w 1255797"/>
                <a:gd name="connsiteY2" fmla="*/ 1076806 h 1443683"/>
                <a:gd name="connsiteX3" fmla="*/ 708332 w 1255797"/>
                <a:gd name="connsiteY3" fmla="*/ 1091841 h 1443683"/>
                <a:gd name="connsiteX4" fmla="*/ 692175 w 1255797"/>
                <a:gd name="connsiteY4" fmla="*/ 1091841 h 1443683"/>
                <a:gd name="connsiteX5" fmla="*/ 682892 w 1255797"/>
                <a:gd name="connsiteY5" fmla="*/ 1153021 h 1443683"/>
                <a:gd name="connsiteX6" fmla="*/ 531531 w 1255797"/>
                <a:gd name="connsiteY6" fmla="*/ 1335332 h 1443683"/>
                <a:gd name="connsiteX7" fmla="*/ 474793 w 1255797"/>
                <a:gd name="connsiteY7" fmla="*/ 1359488 h 1443683"/>
                <a:gd name="connsiteX8" fmla="*/ 484278 w 1255797"/>
                <a:gd name="connsiteY8" fmla="*/ 1408806 h 1443683"/>
                <a:gd name="connsiteX9" fmla="*/ 525075 w 1255797"/>
                <a:gd name="connsiteY9" fmla="*/ 1408806 h 1443683"/>
                <a:gd name="connsiteX10" fmla="*/ 542514 w 1255797"/>
                <a:gd name="connsiteY10" fmla="*/ 1426245 h 1443683"/>
                <a:gd name="connsiteX11" fmla="*/ 542513 w 1255797"/>
                <a:gd name="connsiteY11" fmla="*/ 1443683 h 1443683"/>
                <a:gd name="connsiteX12" fmla="*/ 148168 w 1255797"/>
                <a:gd name="connsiteY12" fmla="*/ 1443683 h 1443683"/>
                <a:gd name="connsiteX13" fmla="*/ 148168 w 1255797"/>
                <a:gd name="connsiteY13" fmla="*/ 1426245 h 1443683"/>
                <a:gd name="connsiteX14" fmla="*/ 165607 w 1255797"/>
                <a:gd name="connsiteY14" fmla="*/ 1408806 h 1443683"/>
                <a:gd name="connsiteX15" fmla="*/ 181950 w 1255797"/>
                <a:gd name="connsiteY15" fmla="*/ 1408806 h 1443683"/>
                <a:gd name="connsiteX16" fmla="*/ 196538 w 1255797"/>
                <a:gd name="connsiteY16" fmla="*/ 1332954 h 1443683"/>
                <a:gd name="connsiteX17" fmla="*/ 177282 w 1255797"/>
                <a:gd name="connsiteY17" fmla="*/ 1321452 h 1443683"/>
                <a:gd name="connsiteX18" fmla="*/ 86253 w 1255797"/>
                <a:gd name="connsiteY18" fmla="*/ 1163510 h 1443683"/>
                <a:gd name="connsiteX19" fmla="*/ 89430 w 1255797"/>
                <a:gd name="connsiteY19" fmla="*/ 1091841 h 1443683"/>
                <a:gd name="connsiteX20" fmla="*/ 75879 w 1255797"/>
                <a:gd name="connsiteY20" fmla="*/ 1091841 h 1443683"/>
                <a:gd name="connsiteX21" fmla="*/ 60844 w 1255797"/>
                <a:gd name="connsiteY21" fmla="*/ 1076806 h 1443683"/>
                <a:gd name="connsiteX22" fmla="*/ 75879 w 1255797"/>
                <a:gd name="connsiteY22" fmla="*/ 1061771 h 1443683"/>
                <a:gd name="connsiteX23" fmla="*/ 930414 w 1255797"/>
                <a:gd name="connsiteY23" fmla="*/ 590787 h 1443683"/>
                <a:gd name="connsiteX24" fmla="*/ 927080 w 1255797"/>
                <a:gd name="connsiteY24" fmla="*/ 592604 h 1443683"/>
                <a:gd name="connsiteX25" fmla="*/ 815864 w 1255797"/>
                <a:gd name="connsiteY25" fmla="*/ 604462 h 1443683"/>
                <a:gd name="connsiteX26" fmla="*/ 870038 w 1255797"/>
                <a:gd name="connsiteY26" fmla="*/ 672849 h 1443683"/>
                <a:gd name="connsiteX27" fmla="*/ 1031774 w 1255797"/>
                <a:gd name="connsiteY27" fmla="*/ 641539 h 1443683"/>
                <a:gd name="connsiteX28" fmla="*/ 30423 w 1255797"/>
                <a:gd name="connsiteY28" fmla="*/ 471945 h 1443683"/>
                <a:gd name="connsiteX29" fmla="*/ 30423 w 1255797"/>
                <a:gd name="connsiteY29" fmla="*/ 471946 h 1443683"/>
                <a:gd name="connsiteX30" fmla="*/ 60846 w 1255797"/>
                <a:gd name="connsiteY30" fmla="*/ 502369 h 1443683"/>
                <a:gd name="connsiteX31" fmla="*/ 60845 w 1255797"/>
                <a:gd name="connsiteY31" fmla="*/ 1045118 h 1443683"/>
                <a:gd name="connsiteX32" fmla="*/ 51934 w 1255797"/>
                <a:gd name="connsiteY32" fmla="*/ 1066630 h 1443683"/>
                <a:gd name="connsiteX33" fmla="*/ 30422 w 1255797"/>
                <a:gd name="connsiteY33" fmla="*/ 1075541 h 1443683"/>
                <a:gd name="connsiteX34" fmla="*/ 8911 w 1255797"/>
                <a:gd name="connsiteY34" fmla="*/ 1066630 h 1443683"/>
                <a:gd name="connsiteX35" fmla="*/ 0 w 1255797"/>
                <a:gd name="connsiteY35" fmla="*/ 1045118 h 1443683"/>
                <a:gd name="connsiteX36" fmla="*/ 0 w 1255797"/>
                <a:gd name="connsiteY36" fmla="*/ 502368 h 1443683"/>
                <a:gd name="connsiteX37" fmla="*/ 30423 w 1255797"/>
                <a:gd name="connsiteY37" fmla="*/ 471945 h 1443683"/>
                <a:gd name="connsiteX38" fmla="*/ 1083176 w 1255797"/>
                <a:gd name="connsiteY38" fmla="*/ 435605 h 1443683"/>
                <a:gd name="connsiteX39" fmla="*/ 1009223 w 1255797"/>
                <a:gd name="connsiteY39" fmla="*/ 521784 h 1443683"/>
                <a:gd name="connsiteX40" fmla="*/ 1152033 w 1255797"/>
                <a:gd name="connsiteY40" fmla="*/ 593291 h 1443683"/>
                <a:gd name="connsiteX41" fmla="*/ 1225986 w 1255797"/>
                <a:gd name="connsiteY41" fmla="*/ 507112 h 1443683"/>
                <a:gd name="connsiteX42" fmla="*/ 1080878 w 1255797"/>
                <a:gd name="connsiteY42" fmla="*/ 420749 h 1443683"/>
                <a:gd name="connsiteX43" fmla="*/ 1248616 w 1255797"/>
                <a:gd name="connsiteY43" fmla="*/ 504738 h 1443683"/>
                <a:gd name="connsiteX44" fmla="*/ 1255797 w 1255797"/>
                <a:gd name="connsiteY44" fmla="*/ 522061 h 1443683"/>
                <a:gd name="connsiteX45" fmla="*/ 1162723 w 1255797"/>
                <a:gd name="connsiteY45" fmla="*/ 630522 h 1443683"/>
                <a:gd name="connsiteX46" fmla="*/ 994986 w 1255797"/>
                <a:gd name="connsiteY46" fmla="*/ 546534 h 1443683"/>
                <a:gd name="connsiteX47" fmla="*/ 987804 w 1255797"/>
                <a:gd name="connsiteY47" fmla="*/ 529210 h 1443683"/>
                <a:gd name="connsiteX48" fmla="*/ 744685 w 1255797"/>
                <a:gd name="connsiteY48" fmla="*/ 0 h 1443683"/>
                <a:gd name="connsiteX49" fmla="*/ 975083 w 1255797"/>
                <a:gd name="connsiteY49" fmla="*/ 230397 h 1443683"/>
                <a:gd name="connsiteX50" fmla="*/ 744685 w 1255797"/>
                <a:gd name="connsiteY50" fmla="*/ 460794 h 1443683"/>
                <a:gd name="connsiteX51" fmla="*/ 690544 w 1255797"/>
                <a:gd name="connsiteY51" fmla="*/ 449863 h 1443683"/>
                <a:gd name="connsiteX52" fmla="*/ 696618 w 1255797"/>
                <a:gd name="connsiteY52" fmla="*/ 457263 h 1443683"/>
                <a:gd name="connsiteX53" fmla="*/ 701341 w 1255797"/>
                <a:gd name="connsiteY53" fmla="*/ 459894 h 1443683"/>
                <a:gd name="connsiteX54" fmla="*/ 741516 w 1255797"/>
                <a:gd name="connsiteY54" fmla="*/ 510609 h 1443683"/>
                <a:gd name="connsiteX55" fmla="*/ 916350 w 1255797"/>
                <a:gd name="connsiteY55" fmla="*/ 491968 h 1443683"/>
                <a:gd name="connsiteX56" fmla="*/ 972033 w 1255797"/>
                <a:gd name="connsiteY56" fmla="*/ 536921 h 1443683"/>
                <a:gd name="connsiteX57" fmla="*/ 971083 w 1255797"/>
                <a:gd name="connsiteY57" fmla="*/ 547105 h 1443683"/>
                <a:gd name="connsiteX58" fmla="*/ 974099 w 1255797"/>
                <a:gd name="connsiteY58" fmla="*/ 546506 h 1443683"/>
                <a:gd name="connsiteX59" fmla="*/ 1165246 w 1255797"/>
                <a:gd name="connsiteY59" fmla="*/ 642216 h 1443683"/>
                <a:gd name="connsiteX60" fmla="*/ 1159562 w 1255797"/>
                <a:gd name="connsiteY60" fmla="*/ 653567 h 1443683"/>
                <a:gd name="connsiteX61" fmla="*/ 1107133 w 1255797"/>
                <a:gd name="connsiteY61" fmla="*/ 663986 h 1443683"/>
                <a:gd name="connsiteX62" fmla="*/ 1112663 w 1255797"/>
                <a:gd name="connsiteY62" fmla="*/ 677422 h 1443683"/>
                <a:gd name="connsiteX63" fmla="*/ 1072600 w 1255797"/>
                <a:gd name="connsiteY63" fmla="*/ 736720 h 1443683"/>
                <a:gd name="connsiteX64" fmla="*/ 863558 w 1255797"/>
                <a:gd name="connsiteY64" fmla="*/ 777188 h 1443683"/>
                <a:gd name="connsiteX65" fmla="*/ 854274 w 1255797"/>
                <a:gd name="connsiteY65" fmla="*/ 775292 h 1443683"/>
                <a:gd name="connsiteX66" fmla="*/ 843431 w 1255797"/>
                <a:gd name="connsiteY66" fmla="*/ 778378 h 1443683"/>
                <a:gd name="connsiteX67" fmla="*/ 828401 w 1255797"/>
                <a:gd name="connsiteY67" fmla="*/ 770008 h 1443683"/>
                <a:gd name="connsiteX68" fmla="*/ 825612 w 1255797"/>
                <a:gd name="connsiteY68" fmla="*/ 769438 h 1443683"/>
                <a:gd name="connsiteX69" fmla="*/ 823402 w 1255797"/>
                <a:gd name="connsiteY69" fmla="*/ 767223 h 1443683"/>
                <a:gd name="connsiteX70" fmla="*/ 809594 w 1255797"/>
                <a:gd name="connsiteY70" fmla="*/ 759534 h 1443683"/>
                <a:gd name="connsiteX71" fmla="*/ 705564 w 1255797"/>
                <a:gd name="connsiteY71" fmla="*/ 628211 h 1443683"/>
                <a:gd name="connsiteX72" fmla="*/ 627748 w 1255797"/>
                <a:gd name="connsiteY72" fmla="*/ 888692 h 1443683"/>
                <a:gd name="connsiteX73" fmla="*/ 850523 w 1255797"/>
                <a:gd name="connsiteY73" fmla="*/ 888692 h 1443683"/>
                <a:gd name="connsiteX74" fmla="*/ 930490 w 1255797"/>
                <a:gd name="connsiteY74" fmla="*/ 968659 h 1443683"/>
                <a:gd name="connsiteX75" fmla="*/ 928068 w 1255797"/>
                <a:gd name="connsiteY75" fmla="*/ 980655 h 1443683"/>
                <a:gd name="connsiteX76" fmla="*/ 927233 w 1255797"/>
                <a:gd name="connsiteY76" fmla="*/ 993981 h 1443683"/>
                <a:gd name="connsiteX77" fmla="*/ 821223 w 1255797"/>
                <a:gd name="connsiteY77" fmla="*/ 1389619 h 1443683"/>
                <a:gd name="connsiteX78" fmla="*/ 745155 w 1255797"/>
                <a:gd name="connsiteY78" fmla="*/ 1433536 h 1443683"/>
                <a:gd name="connsiteX79" fmla="*/ 701237 w 1255797"/>
                <a:gd name="connsiteY79" fmla="*/ 1357469 h 1443683"/>
                <a:gd name="connsiteX80" fmla="*/ 783991 w 1255797"/>
                <a:gd name="connsiteY80" fmla="*/ 1048626 h 1443683"/>
                <a:gd name="connsiteX81" fmla="*/ 511309 w 1255797"/>
                <a:gd name="connsiteY81" fmla="*/ 1048626 h 1443683"/>
                <a:gd name="connsiteX82" fmla="*/ 495006 w 1255797"/>
                <a:gd name="connsiteY82" fmla="*/ 1053721 h 1443683"/>
                <a:gd name="connsiteX83" fmla="*/ 443240 w 1255797"/>
                <a:gd name="connsiteY83" fmla="*/ 1048993 h 1443683"/>
                <a:gd name="connsiteX84" fmla="*/ 443241 w 1255797"/>
                <a:gd name="connsiteY84" fmla="*/ 1048993 h 1443683"/>
                <a:gd name="connsiteX85" fmla="*/ 437173 w 1255797"/>
                <a:gd name="connsiteY85" fmla="*/ 1045760 h 1443683"/>
                <a:gd name="connsiteX86" fmla="*/ 420241 w 1255797"/>
                <a:gd name="connsiteY86" fmla="*/ 1042342 h 1443683"/>
                <a:gd name="connsiteX87" fmla="*/ 394823 w 1255797"/>
                <a:gd name="connsiteY87" fmla="*/ 1025204 h 1443683"/>
                <a:gd name="connsiteX88" fmla="*/ 380669 w 1255797"/>
                <a:gd name="connsiteY88" fmla="*/ 1004211 h 1443683"/>
                <a:gd name="connsiteX89" fmla="*/ 365525 w 1255797"/>
                <a:gd name="connsiteY89" fmla="*/ 985761 h 1443683"/>
                <a:gd name="connsiteX90" fmla="*/ 355284 w 1255797"/>
                <a:gd name="connsiteY90" fmla="*/ 886096 h 1443683"/>
                <a:gd name="connsiteX91" fmla="*/ 470669 w 1255797"/>
                <a:gd name="connsiteY91" fmla="*/ 499854 h 1443683"/>
                <a:gd name="connsiteX92" fmla="*/ 581799 w 1255797"/>
                <a:gd name="connsiteY92" fmla="*/ 407168 h 1443683"/>
                <a:gd name="connsiteX93" fmla="*/ 605536 w 1255797"/>
                <a:gd name="connsiteY93" fmla="*/ 409336 h 1443683"/>
                <a:gd name="connsiteX94" fmla="*/ 581769 w 1255797"/>
                <a:gd name="connsiteY94" fmla="*/ 393312 h 1443683"/>
                <a:gd name="connsiteX95" fmla="*/ 514287 w 1255797"/>
                <a:gd name="connsiteY95" fmla="*/ 230397 h 1443683"/>
                <a:gd name="connsiteX96" fmla="*/ 744685 w 1255797"/>
                <a:gd name="connsiteY96" fmla="*/ 0 h 14436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</a:cxnLst>
              <a:rect l="l" t="t" r="r" b="b"/>
              <a:pathLst>
                <a:path w="1255797" h="1443683">
                  <a:moveTo>
                    <a:pt x="75879" y="1061771"/>
                  </a:moveTo>
                  <a:lnTo>
                    <a:pt x="708332" y="1061771"/>
                  </a:lnTo>
                  <a:cubicBezTo>
                    <a:pt x="716636" y="1061771"/>
                    <a:pt x="723367" y="1068502"/>
                    <a:pt x="723367" y="1076806"/>
                  </a:cubicBezTo>
                  <a:cubicBezTo>
                    <a:pt x="723367" y="1085110"/>
                    <a:pt x="716636" y="1091841"/>
                    <a:pt x="708332" y="1091841"/>
                  </a:cubicBezTo>
                  <a:lnTo>
                    <a:pt x="692175" y="1091841"/>
                  </a:lnTo>
                  <a:lnTo>
                    <a:pt x="682892" y="1153021"/>
                  </a:lnTo>
                  <a:cubicBezTo>
                    <a:pt x="660525" y="1226590"/>
                    <a:pt x="606534" y="1292959"/>
                    <a:pt x="531531" y="1335332"/>
                  </a:cubicBezTo>
                  <a:lnTo>
                    <a:pt x="474793" y="1359488"/>
                  </a:lnTo>
                  <a:lnTo>
                    <a:pt x="484278" y="1408806"/>
                  </a:lnTo>
                  <a:lnTo>
                    <a:pt x="525075" y="1408806"/>
                  </a:lnTo>
                  <a:cubicBezTo>
                    <a:pt x="534706" y="1408806"/>
                    <a:pt x="542514" y="1416614"/>
                    <a:pt x="542514" y="1426245"/>
                  </a:cubicBezTo>
                  <a:cubicBezTo>
                    <a:pt x="542514" y="1432058"/>
                    <a:pt x="542513" y="1437870"/>
                    <a:pt x="542513" y="1443683"/>
                  </a:cubicBezTo>
                  <a:lnTo>
                    <a:pt x="148168" y="1443683"/>
                  </a:lnTo>
                  <a:lnTo>
                    <a:pt x="148168" y="1426245"/>
                  </a:lnTo>
                  <a:cubicBezTo>
                    <a:pt x="148168" y="1416614"/>
                    <a:pt x="155976" y="1408806"/>
                    <a:pt x="165607" y="1408806"/>
                  </a:cubicBezTo>
                  <a:lnTo>
                    <a:pt x="181950" y="1408806"/>
                  </a:lnTo>
                  <a:lnTo>
                    <a:pt x="196538" y="1332954"/>
                  </a:lnTo>
                  <a:lnTo>
                    <a:pt x="177282" y="1321452"/>
                  </a:lnTo>
                  <a:cubicBezTo>
                    <a:pt x="126464" y="1281698"/>
                    <a:pt x="94387" y="1225710"/>
                    <a:pt x="86253" y="1163510"/>
                  </a:cubicBezTo>
                  <a:lnTo>
                    <a:pt x="89430" y="1091841"/>
                  </a:lnTo>
                  <a:lnTo>
                    <a:pt x="75879" y="1091841"/>
                  </a:lnTo>
                  <a:cubicBezTo>
                    <a:pt x="67575" y="1091841"/>
                    <a:pt x="60844" y="1085110"/>
                    <a:pt x="60844" y="1076806"/>
                  </a:cubicBezTo>
                  <a:cubicBezTo>
                    <a:pt x="60844" y="1068502"/>
                    <a:pt x="67575" y="1061771"/>
                    <a:pt x="75879" y="1061771"/>
                  </a:cubicBezTo>
                  <a:close/>
                  <a:moveTo>
                    <a:pt x="930414" y="590787"/>
                  </a:moveTo>
                  <a:lnTo>
                    <a:pt x="927080" y="592604"/>
                  </a:lnTo>
                  <a:lnTo>
                    <a:pt x="815864" y="604462"/>
                  </a:lnTo>
                  <a:lnTo>
                    <a:pt x="870038" y="672849"/>
                  </a:lnTo>
                  <a:lnTo>
                    <a:pt x="1031774" y="641539"/>
                  </a:lnTo>
                  <a:close/>
                  <a:moveTo>
                    <a:pt x="30423" y="471945"/>
                  </a:moveTo>
                  <a:lnTo>
                    <a:pt x="30423" y="471946"/>
                  </a:lnTo>
                  <a:cubicBezTo>
                    <a:pt x="47225" y="471946"/>
                    <a:pt x="60846" y="485567"/>
                    <a:pt x="60846" y="502369"/>
                  </a:cubicBezTo>
                  <a:lnTo>
                    <a:pt x="60845" y="1045118"/>
                  </a:lnTo>
                  <a:cubicBezTo>
                    <a:pt x="60845" y="1053519"/>
                    <a:pt x="57440" y="1061125"/>
                    <a:pt x="51934" y="1066630"/>
                  </a:cubicBezTo>
                  <a:lnTo>
                    <a:pt x="30422" y="1075541"/>
                  </a:lnTo>
                  <a:lnTo>
                    <a:pt x="8911" y="1066630"/>
                  </a:lnTo>
                  <a:cubicBezTo>
                    <a:pt x="3405" y="1061125"/>
                    <a:pt x="0" y="1053519"/>
                    <a:pt x="0" y="1045118"/>
                  </a:cubicBezTo>
                  <a:lnTo>
                    <a:pt x="0" y="502368"/>
                  </a:lnTo>
                  <a:cubicBezTo>
                    <a:pt x="0" y="485566"/>
                    <a:pt x="13621" y="471945"/>
                    <a:pt x="30423" y="471945"/>
                  </a:cubicBezTo>
                  <a:close/>
                  <a:moveTo>
                    <a:pt x="1083176" y="435605"/>
                  </a:moveTo>
                  <a:lnTo>
                    <a:pt x="1009223" y="521784"/>
                  </a:lnTo>
                  <a:lnTo>
                    <a:pt x="1152033" y="593291"/>
                  </a:lnTo>
                  <a:lnTo>
                    <a:pt x="1225986" y="507112"/>
                  </a:lnTo>
                  <a:close/>
                  <a:moveTo>
                    <a:pt x="1080878" y="420749"/>
                  </a:moveTo>
                  <a:lnTo>
                    <a:pt x="1248616" y="504738"/>
                  </a:lnTo>
                  <a:lnTo>
                    <a:pt x="1255797" y="522061"/>
                  </a:lnTo>
                  <a:lnTo>
                    <a:pt x="1162723" y="630522"/>
                  </a:lnTo>
                  <a:lnTo>
                    <a:pt x="994986" y="546534"/>
                  </a:lnTo>
                  <a:lnTo>
                    <a:pt x="987804" y="529210"/>
                  </a:lnTo>
                  <a:close/>
                  <a:moveTo>
                    <a:pt x="744685" y="0"/>
                  </a:moveTo>
                  <a:cubicBezTo>
                    <a:pt x="871930" y="0"/>
                    <a:pt x="975083" y="103152"/>
                    <a:pt x="975083" y="230397"/>
                  </a:cubicBezTo>
                  <a:cubicBezTo>
                    <a:pt x="975083" y="357642"/>
                    <a:pt x="871930" y="460794"/>
                    <a:pt x="744685" y="460794"/>
                  </a:cubicBezTo>
                  <a:lnTo>
                    <a:pt x="690544" y="449863"/>
                  </a:lnTo>
                  <a:lnTo>
                    <a:pt x="696618" y="457263"/>
                  </a:lnTo>
                  <a:lnTo>
                    <a:pt x="701341" y="459894"/>
                  </a:lnTo>
                  <a:lnTo>
                    <a:pt x="741516" y="510609"/>
                  </a:lnTo>
                  <a:lnTo>
                    <a:pt x="916350" y="491968"/>
                  </a:lnTo>
                  <a:cubicBezTo>
                    <a:pt x="944140" y="489005"/>
                    <a:pt x="969070" y="509132"/>
                    <a:pt x="972033" y="536921"/>
                  </a:cubicBezTo>
                  <a:lnTo>
                    <a:pt x="971083" y="547105"/>
                  </a:lnTo>
                  <a:lnTo>
                    <a:pt x="974099" y="546506"/>
                  </a:lnTo>
                  <a:lnTo>
                    <a:pt x="1165246" y="642216"/>
                  </a:lnTo>
                  <a:lnTo>
                    <a:pt x="1159562" y="653567"/>
                  </a:lnTo>
                  <a:lnTo>
                    <a:pt x="1107133" y="663986"/>
                  </a:lnTo>
                  <a:lnTo>
                    <a:pt x="1112663" y="677422"/>
                  </a:lnTo>
                  <a:cubicBezTo>
                    <a:pt x="1117975" y="704860"/>
                    <a:pt x="1100038" y="731409"/>
                    <a:pt x="1072600" y="736720"/>
                  </a:cubicBezTo>
                  <a:lnTo>
                    <a:pt x="863558" y="777188"/>
                  </a:lnTo>
                  <a:lnTo>
                    <a:pt x="854274" y="775292"/>
                  </a:lnTo>
                  <a:lnTo>
                    <a:pt x="843431" y="778378"/>
                  </a:lnTo>
                  <a:lnTo>
                    <a:pt x="828401" y="770008"/>
                  </a:lnTo>
                  <a:lnTo>
                    <a:pt x="825612" y="769438"/>
                  </a:lnTo>
                  <a:lnTo>
                    <a:pt x="823402" y="767223"/>
                  </a:lnTo>
                  <a:lnTo>
                    <a:pt x="809594" y="759534"/>
                  </a:lnTo>
                  <a:lnTo>
                    <a:pt x="705564" y="628211"/>
                  </a:lnTo>
                  <a:lnTo>
                    <a:pt x="627748" y="888692"/>
                  </a:lnTo>
                  <a:lnTo>
                    <a:pt x="850523" y="888692"/>
                  </a:lnTo>
                  <a:cubicBezTo>
                    <a:pt x="894688" y="888692"/>
                    <a:pt x="930490" y="924494"/>
                    <a:pt x="930490" y="968659"/>
                  </a:cubicBezTo>
                  <a:lnTo>
                    <a:pt x="928068" y="980655"/>
                  </a:lnTo>
                  <a:lnTo>
                    <a:pt x="927233" y="993981"/>
                  </a:lnTo>
                  <a:lnTo>
                    <a:pt x="821223" y="1389619"/>
                  </a:lnTo>
                  <a:cubicBezTo>
                    <a:pt x="812345" y="1422752"/>
                    <a:pt x="778288" y="1442414"/>
                    <a:pt x="745155" y="1433536"/>
                  </a:cubicBezTo>
                  <a:cubicBezTo>
                    <a:pt x="712022" y="1424658"/>
                    <a:pt x="692359" y="1390602"/>
                    <a:pt x="701237" y="1357469"/>
                  </a:cubicBezTo>
                  <a:lnTo>
                    <a:pt x="783991" y="1048626"/>
                  </a:lnTo>
                  <a:lnTo>
                    <a:pt x="511309" y="1048626"/>
                  </a:lnTo>
                  <a:lnTo>
                    <a:pt x="495006" y="1053721"/>
                  </a:lnTo>
                  <a:cubicBezTo>
                    <a:pt x="478104" y="1055585"/>
                    <a:pt x="460558" y="1054167"/>
                    <a:pt x="443240" y="1048993"/>
                  </a:cubicBezTo>
                  <a:lnTo>
                    <a:pt x="443241" y="1048993"/>
                  </a:lnTo>
                  <a:lnTo>
                    <a:pt x="437173" y="1045760"/>
                  </a:lnTo>
                  <a:lnTo>
                    <a:pt x="420241" y="1042342"/>
                  </a:lnTo>
                  <a:cubicBezTo>
                    <a:pt x="410674" y="1038295"/>
                    <a:pt x="402058" y="1032440"/>
                    <a:pt x="394823" y="1025204"/>
                  </a:cubicBezTo>
                  <a:lnTo>
                    <a:pt x="380669" y="1004211"/>
                  </a:lnTo>
                  <a:lnTo>
                    <a:pt x="365525" y="985761"/>
                  </a:lnTo>
                  <a:cubicBezTo>
                    <a:pt x="349608" y="956282"/>
                    <a:pt x="344937" y="920731"/>
                    <a:pt x="355284" y="886096"/>
                  </a:cubicBezTo>
                  <a:lnTo>
                    <a:pt x="470669" y="499854"/>
                  </a:lnTo>
                  <a:cubicBezTo>
                    <a:pt x="486189" y="447900"/>
                    <a:pt x="531094" y="412761"/>
                    <a:pt x="581799" y="407168"/>
                  </a:cubicBezTo>
                  <a:lnTo>
                    <a:pt x="605536" y="409336"/>
                  </a:lnTo>
                  <a:lnTo>
                    <a:pt x="581769" y="393312"/>
                  </a:lnTo>
                  <a:cubicBezTo>
                    <a:pt x="540076" y="351619"/>
                    <a:pt x="514287" y="294019"/>
                    <a:pt x="514287" y="230397"/>
                  </a:cubicBezTo>
                  <a:cubicBezTo>
                    <a:pt x="514287" y="103152"/>
                    <a:pt x="617440" y="0"/>
                    <a:pt x="744685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69" name="禁止 168"/>
            <p:cNvSpPr/>
            <p:nvPr/>
          </p:nvSpPr>
          <p:spPr bwMode="auto">
            <a:xfrm>
              <a:off x="7901137" y="842589"/>
              <a:ext cx="1551007" cy="1551007"/>
            </a:xfrm>
            <a:prstGeom prst="noSmoking">
              <a:avLst>
                <a:gd name="adj" fmla="val 8481"/>
              </a:avLst>
            </a:prstGeom>
            <a:solidFill>
              <a:srgbClr val="FF0000">
                <a:alpha val="30000"/>
              </a:srgbClr>
            </a:solidFill>
            <a:ln w="571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190" name="グループ化 189"/>
          <p:cNvGrpSpPr/>
          <p:nvPr/>
        </p:nvGrpSpPr>
        <p:grpSpPr>
          <a:xfrm>
            <a:off x="415607" y="2800957"/>
            <a:ext cx="1551007" cy="1551007"/>
            <a:chOff x="415607" y="2800957"/>
            <a:chExt cx="1551007" cy="1551007"/>
          </a:xfrm>
        </p:grpSpPr>
        <p:sp>
          <p:nvSpPr>
            <p:cNvPr id="93" name="禁止 92"/>
            <p:cNvSpPr/>
            <p:nvPr/>
          </p:nvSpPr>
          <p:spPr bwMode="auto">
            <a:xfrm>
              <a:off x="415607" y="2800957"/>
              <a:ext cx="1551007" cy="1551007"/>
            </a:xfrm>
            <a:prstGeom prst="noSmoking">
              <a:avLst>
                <a:gd name="adj" fmla="val 8481"/>
              </a:avLst>
            </a:prstGeom>
            <a:solidFill>
              <a:srgbClr val="FF0000"/>
            </a:solidFill>
            <a:ln w="571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17" name="フリーフォーム 116"/>
            <p:cNvSpPr/>
            <p:nvPr/>
          </p:nvSpPr>
          <p:spPr bwMode="auto">
            <a:xfrm>
              <a:off x="563212" y="2854618"/>
              <a:ext cx="1255797" cy="1443684"/>
            </a:xfrm>
            <a:custGeom>
              <a:avLst/>
              <a:gdLst>
                <a:gd name="connsiteX0" fmla="*/ 30423 w 1255797"/>
                <a:gd name="connsiteY0" fmla="*/ 1075541 h 1443684"/>
                <a:gd name="connsiteX1" fmla="*/ 30423 w 1255797"/>
                <a:gd name="connsiteY1" fmla="*/ 1075542 h 1443684"/>
                <a:gd name="connsiteX2" fmla="*/ 30422 w 1255797"/>
                <a:gd name="connsiteY2" fmla="*/ 1075542 h 1443684"/>
                <a:gd name="connsiteX3" fmla="*/ 708332 w 1255797"/>
                <a:gd name="connsiteY3" fmla="*/ 1061772 h 1443684"/>
                <a:gd name="connsiteX4" fmla="*/ 723367 w 1255797"/>
                <a:gd name="connsiteY4" fmla="*/ 1076806 h 1443684"/>
                <a:gd name="connsiteX5" fmla="*/ 708332 w 1255797"/>
                <a:gd name="connsiteY5" fmla="*/ 1091842 h 1443684"/>
                <a:gd name="connsiteX6" fmla="*/ 692175 w 1255797"/>
                <a:gd name="connsiteY6" fmla="*/ 1091842 h 1443684"/>
                <a:gd name="connsiteX7" fmla="*/ 682893 w 1255797"/>
                <a:gd name="connsiteY7" fmla="*/ 1153022 h 1443684"/>
                <a:gd name="connsiteX8" fmla="*/ 531531 w 1255797"/>
                <a:gd name="connsiteY8" fmla="*/ 1335333 h 1443684"/>
                <a:gd name="connsiteX9" fmla="*/ 474793 w 1255797"/>
                <a:gd name="connsiteY9" fmla="*/ 1359489 h 1443684"/>
                <a:gd name="connsiteX10" fmla="*/ 484278 w 1255797"/>
                <a:gd name="connsiteY10" fmla="*/ 1408807 h 1443684"/>
                <a:gd name="connsiteX11" fmla="*/ 525075 w 1255797"/>
                <a:gd name="connsiteY11" fmla="*/ 1408808 h 1443684"/>
                <a:gd name="connsiteX12" fmla="*/ 542514 w 1255797"/>
                <a:gd name="connsiteY12" fmla="*/ 1426246 h 1443684"/>
                <a:gd name="connsiteX13" fmla="*/ 542514 w 1255797"/>
                <a:gd name="connsiteY13" fmla="*/ 1443684 h 1443684"/>
                <a:gd name="connsiteX14" fmla="*/ 148168 w 1255797"/>
                <a:gd name="connsiteY14" fmla="*/ 1443684 h 1443684"/>
                <a:gd name="connsiteX15" fmla="*/ 148169 w 1255797"/>
                <a:gd name="connsiteY15" fmla="*/ 1426246 h 1443684"/>
                <a:gd name="connsiteX16" fmla="*/ 165608 w 1255797"/>
                <a:gd name="connsiteY16" fmla="*/ 1408807 h 1443684"/>
                <a:gd name="connsiteX17" fmla="*/ 181950 w 1255797"/>
                <a:gd name="connsiteY17" fmla="*/ 1408807 h 1443684"/>
                <a:gd name="connsiteX18" fmla="*/ 196538 w 1255797"/>
                <a:gd name="connsiteY18" fmla="*/ 1332955 h 1443684"/>
                <a:gd name="connsiteX19" fmla="*/ 177283 w 1255797"/>
                <a:gd name="connsiteY19" fmla="*/ 1321453 h 1443684"/>
                <a:gd name="connsiteX20" fmla="*/ 86254 w 1255797"/>
                <a:gd name="connsiteY20" fmla="*/ 1163511 h 1443684"/>
                <a:gd name="connsiteX21" fmla="*/ 89430 w 1255797"/>
                <a:gd name="connsiteY21" fmla="*/ 1091842 h 1443684"/>
                <a:gd name="connsiteX22" fmla="*/ 75879 w 1255797"/>
                <a:gd name="connsiteY22" fmla="*/ 1091841 h 1443684"/>
                <a:gd name="connsiteX23" fmla="*/ 60844 w 1255797"/>
                <a:gd name="connsiteY23" fmla="*/ 1076807 h 1443684"/>
                <a:gd name="connsiteX24" fmla="*/ 75879 w 1255797"/>
                <a:gd name="connsiteY24" fmla="*/ 1061772 h 1443684"/>
                <a:gd name="connsiteX25" fmla="*/ 930415 w 1255797"/>
                <a:gd name="connsiteY25" fmla="*/ 590788 h 1443684"/>
                <a:gd name="connsiteX26" fmla="*/ 927080 w 1255797"/>
                <a:gd name="connsiteY26" fmla="*/ 592605 h 1443684"/>
                <a:gd name="connsiteX27" fmla="*/ 815864 w 1255797"/>
                <a:gd name="connsiteY27" fmla="*/ 604463 h 1443684"/>
                <a:gd name="connsiteX28" fmla="*/ 870039 w 1255797"/>
                <a:gd name="connsiteY28" fmla="*/ 672850 h 1443684"/>
                <a:gd name="connsiteX29" fmla="*/ 1031774 w 1255797"/>
                <a:gd name="connsiteY29" fmla="*/ 641540 h 1443684"/>
                <a:gd name="connsiteX30" fmla="*/ 30423 w 1255797"/>
                <a:gd name="connsiteY30" fmla="*/ 471946 h 1443684"/>
                <a:gd name="connsiteX31" fmla="*/ 30423 w 1255797"/>
                <a:gd name="connsiteY31" fmla="*/ 471947 h 1443684"/>
                <a:gd name="connsiteX32" fmla="*/ 60846 w 1255797"/>
                <a:gd name="connsiteY32" fmla="*/ 502370 h 1443684"/>
                <a:gd name="connsiteX33" fmla="*/ 60845 w 1255797"/>
                <a:gd name="connsiteY33" fmla="*/ 1045119 h 1443684"/>
                <a:gd name="connsiteX34" fmla="*/ 51935 w 1255797"/>
                <a:gd name="connsiteY34" fmla="*/ 1066631 h 1443684"/>
                <a:gd name="connsiteX35" fmla="*/ 30423 w 1255797"/>
                <a:gd name="connsiteY35" fmla="*/ 1075541 h 1443684"/>
                <a:gd name="connsiteX36" fmla="*/ 8911 w 1255797"/>
                <a:gd name="connsiteY36" fmla="*/ 1066631 h 1443684"/>
                <a:gd name="connsiteX37" fmla="*/ 1 w 1255797"/>
                <a:gd name="connsiteY37" fmla="*/ 1045119 h 1443684"/>
                <a:gd name="connsiteX38" fmla="*/ 0 w 1255797"/>
                <a:gd name="connsiteY38" fmla="*/ 502369 h 1443684"/>
                <a:gd name="connsiteX39" fmla="*/ 30423 w 1255797"/>
                <a:gd name="connsiteY39" fmla="*/ 471946 h 1443684"/>
                <a:gd name="connsiteX40" fmla="*/ 1083176 w 1255797"/>
                <a:gd name="connsiteY40" fmla="*/ 435606 h 1443684"/>
                <a:gd name="connsiteX41" fmla="*/ 1009224 w 1255797"/>
                <a:gd name="connsiteY41" fmla="*/ 521785 h 1443684"/>
                <a:gd name="connsiteX42" fmla="*/ 1152033 w 1255797"/>
                <a:gd name="connsiteY42" fmla="*/ 593292 h 1443684"/>
                <a:gd name="connsiteX43" fmla="*/ 1225986 w 1255797"/>
                <a:gd name="connsiteY43" fmla="*/ 507113 h 1443684"/>
                <a:gd name="connsiteX44" fmla="*/ 1080878 w 1255797"/>
                <a:gd name="connsiteY44" fmla="*/ 420750 h 1443684"/>
                <a:gd name="connsiteX45" fmla="*/ 1248616 w 1255797"/>
                <a:gd name="connsiteY45" fmla="*/ 504739 h 1443684"/>
                <a:gd name="connsiteX46" fmla="*/ 1255797 w 1255797"/>
                <a:gd name="connsiteY46" fmla="*/ 522062 h 1443684"/>
                <a:gd name="connsiteX47" fmla="*/ 1162723 w 1255797"/>
                <a:gd name="connsiteY47" fmla="*/ 630523 h 1443684"/>
                <a:gd name="connsiteX48" fmla="*/ 994986 w 1255797"/>
                <a:gd name="connsiteY48" fmla="*/ 546535 h 1443684"/>
                <a:gd name="connsiteX49" fmla="*/ 987804 w 1255797"/>
                <a:gd name="connsiteY49" fmla="*/ 529211 h 1443684"/>
                <a:gd name="connsiteX50" fmla="*/ 744686 w 1255797"/>
                <a:gd name="connsiteY50" fmla="*/ 0 h 1443684"/>
                <a:gd name="connsiteX51" fmla="*/ 975084 w 1255797"/>
                <a:gd name="connsiteY51" fmla="*/ 230398 h 1443684"/>
                <a:gd name="connsiteX52" fmla="*/ 744686 w 1255797"/>
                <a:gd name="connsiteY52" fmla="*/ 460795 h 1443684"/>
                <a:gd name="connsiteX53" fmla="*/ 698252 w 1255797"/>
                <a:gd name="connsiteY53" fmla="*/ 456114 h 1443684"/>
                <a:gd name="connsiteX54" fmla="*/ 694792 w 1255797"/>
                <a:gd name="connsiteY54" fmla="*/ 455040 h 1443684"/>
                <a:gd name="connsiteX55" fmla="*/ 696618 w 1255797"/>
                <a:gd name="connsiteY55" fmla="*/ 457264 h 1443684"/>
                <a:gd name="connsiteX56" fmla="*/ 701341 w 1255797"/>
                <a:gd name="connsiteY56" fmla="*/ 459895 h 1443684"/>
                <a:gd name="connsiteX57" fmla="*/ 741517 w 1255797"/>
                <a:gd name="connsiteY57" fmla="*/ 510610 h 1443684"/>
                <a:gd name="connsiteX58" fmla="*/ 916350 w 1255797"/>
                <a:gd name="connsiteY58" fmla="*/ 491969 h 1443684"/>
                <a:gd name="connsiteX59" fmla="*/ 972034 w 1255797"/>
                <a:gd name="connsiteY59" fmla="*/ 536922 h 1443684"/>
                <a:gd name="connsiteX60" fmla="*/ 971083 w 1255797"/>
                <a:gd name="connsiteY60" fmla="*/ 547107 h 1443684"/>
                <a:gd name="connsiteX61" fmla="*/ 974100 w 1255797"/>
                <a:gd name="connsiteY61" fmla="*/ 546508 h 1443684"/>
                <a:gd name="connsiteX62" fmla="*/ 1165246 w 1255797"/>
                <a:gd name="connsiteY62" fmla="*/ 642216 h 1443684"/>
                <a:gd name="connsiteX63" fmla="*/ 1159562 w 1255797"/>
                <a:gd name="connsiteY63" fmla="*/ 653569 h 1443684"/>
                <a:gd name="connsiteX64" fmla="*/ 1107134 w 1255797"/>
                <a:gd name="connsiteY64" fmla="*/ 663987 h 1443684"/>
                <a:gd name="connsiteX65" fmla="*/ 1112664 w 1255797"/>
                <a:gd name="connsiteY65" fmla="*/ 677423 h 1443684"/>
                <a:gd name="connsiteX66" fmla="*/ 1072601 w 1255797"/>
                <a:gd name="connsiteY66" fmla="*/ 736721 h 1443684"/>
                <a:gd name="connsiteX67" fmla="*/ 863558 w 1255797"/>
                <a:gd name="connsiteY67" fmla="*/ 777189 h 1443684"/>
                <a:gd name="connsiteX68" fmla="*/ 848046 w 1255797"/>
                <a:gd name="connsiteY68" fmla="*/ 777066 h 1443684"/>
                <a:gd name="connsiteX69" fmla="*/ 843430 w 1255797"/>
                <a:gd name="connsiteY69" fmla="*/ 778380 h 1443684"/>
                <a:gd name="connsiteX70" fmla="*/ 833076 w 1255797"/>
                <a:gd name="connsiteY70" fmla="*/ 772612 h 1443684"/>
                <a:gd name="connsiteX71" fmla="*/ 825613 w 1255797"/>
                <a:gd name="connsiteY71" fmla="*/ 769439 h 1443684"/>
                <a:gd name="connsiteX72" fmla="*/ 823402 w 1255797"/>
                <a:gd name="connsiteY72" fmla="*/ 767225 h 1443684"/>
                <a:gd name="connsiteX73" fmla="*/ 809595 w 1255797"/>
                <a:gd name="connsiteY73" fmla="*/ 759535 h 1443684"/>
                <a:gd name="connsiteX74" fmla="*/ 705564 w 1255797"/>
                <a:gd name="connsiteY74" fmla="*/ 628213 h 1443684"/>
                <a:gd name="connsiteX75" fmla="*/ 627748 w 1255797"/>
                <a:gd name="connsiteY75" fmla="*/ 888693 h 1443684"/>
                <a:gd name="connsiteX76" fmla="*/ 850523 w 1255797"/>
                <a:gd name="connsiteY76" fmla="*/ 888692 h 1443684"/>
                <a:gd name="connsiteX77" fmla="*/ 930491 w 1255797"/>
                <a:gd name="connsiteY77" fmla="*/ 968660 h 1443684"/>
                <a:gd name="connsiteX78" fmla="*/ 928069 w 1255797"/>
                <a:gd name="connsiteY78" fmla="*/ 980656 h 1443684"/>
                <a:gd name="connsiteX79" fmla="*/ 927234 w 1255797"/>
                <a:gd name="connsiteY79" fmla="*/ 993982 h 1443684"/>
                <a:gd name="connsiteX80" fmla="*/ 821223 w 1255797"/>
                <a:gd name="connsiteY80" fmla="*/ 1389620 h 1443684"/>
                <a:gd name="connsiteX81" fmla="*/ 745155 w 1255797"/>
                <a:gd name="connsiteY81" fmla="*/ 1433538 h 1443684"/>
                <a:gd name="connsiteX82" fmla="*/ 701238 w 1255797"/>
                <a:gd name="connsiteY82" fmla="*/ 1357470 h 1443684"/>
                <a:gd name="connsiteX83" fmla="*/ 783992 w 1255797"/>
                <a:gd name="connsiteY83" fmla="*/ 1048627 h 1443684"/>
                <a:gd name="connsiteX84" fmla="*/ 511309 w 1255797"/>
                <a:gd name="connsiteY84" fmla="*/ 1048627 h 1443684"/>
                <a:gd name="connsiteX85" fmla="*/ 495006 w 1255797"/>
                <a:gd name="connsiteY85" fmla="*/ 1053723 h 1443684"/>
                <a:gd name="connsiteX86" fmla="*/ 443240 w 1255797"/>
                <a:gd name="connsiteY86" fmla="*/ 1048994 h 1443684"/>
                <a:gd name="connsiteX87" fmla="*/ 443240 w 1255797"/>
                <a:gd name="connsiteY87" fmla="*/ 1048993 h 1443684"/>
                <a:gd name="connsiteX88" fmla="*/ 437175 w 1255797"/>
                <a:gd name="connsiteY88" fmla="*/ 1045762 h 1443684"/>
                <a:gd name="connsiteX89" fmla="*/ 420241 w 1255797"/>
                <a:gd name="connsiteY89" fmla="*/ 1042342 h 1443684"/>
                <a:gd name="connsiteX90" fmla="*/ 394823 w 1255797"/>
                <a:gd name="connsiteY90" fmla="*/ 1025205 h 1443684"/>
                <a:gd name="connsiteX91" fmla="*/ 380667 w 1255797"/>
                <a:gd name="connsiteY91" fmla="*/ 1004210 h 1443684"/>
                <a:gd name="connsiteX92" fmla="*/ 365525 w 1255797"/>
                <a:gd name="connsiteY92" fmla="*/ 985762 h 1443684"/>
                <a:gd name="connsiteX93" fmla="*/ 355284 w 1255797"/>
                <a:gd name="connsiteY93" fmla="*/ 886097 h 1443684"/>
                <a:gd name="connsiteX94" fmla="*/ 470669 w 1255797"/>
                <a:gd name="connsiteY94" fmla="*/ 499854 h 1443684"/>
                <a:gd name="connsiteX95" fmla="*/ 581799 w 1255797"/>
                <a:gd name="connsiteY95" fmla="*/ 407169 h 1443684"/>
                <a:gd name="connsiteX96" fmla="*/ 600650 w 1255797"/>
                <a:gd name="connsiteY96" fmla="*/ 408891 h 1443684"/>
                <a:gd name="connsiteX97" fmla="*/ 581769 w 1255797"/>
                <a:gd name="connsiteY97" fmla="*/ 393314 h 1443684"/>
                <a:gd name="connsiteX98" fmla="*/ 514287 w 1255797"/>
                <a:gd name="connsiteY98" fmla="*/ 230398 h 1443684"/>
                <a:gd name="connsiteX99" fmla="*/ 744686 w 1255797"/>
                <a:gd name="connsiteY99" fmla="*/ 0 h 14436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</a:cxnLst>
              <a:rect l="l" t="t" r="r" b="b"/>
              <a:pathLst>
                <a:path w="1255797" h="1443684">
                  <a:moveTo>
                    <a:pt x="30423" y="1075541"/>
                  </a:moveTo>
                  <a:lnTo>
                    <a:pt x="30423" y="1075542"/>
                  </a:lnTo>
                  <a:lnTo>
                    <a:pt x="30422" y="1075542"/>
                  </a:lnTo>
                  <a:close/>
                  <a:moveTo>
                    <a:pt x="708332" y="1061772"/>
                  </a:moveTo>
                  <a:cubicBezTo>
                    <a:pt x="716636" y="1061772"/>
                    <a:pt x="723367" y="1068503"/>
                    <a:pt x="723367" y="1076806"/>
                  </a:cubicBezTo>
                  <a:cubicBezTo>
                    <a:pt x="723367" y="1085111"/>
                    <a:pt x="716636" y="1091842"/>
                    <a:pt x="708332" y="1091842"/>
                  </a:cubicBezTo>
                  <a:lnTo>
                    <a:pt x="692175" y="1091842"/>
                  </a:lnTo>
                  <a:lnTo>
                    <a:pt x="682893" y="1153022"/>
                  </a:lnTo>
                  <a:cubicBezTo>
                    <a:pt x="660526" y="1226591"/>
                    <a:pt x="606535" y="1292960"/>
                    <a:pt x="531531" y="1335333"/>
                  </a:cubicBezTo>
                  <a:lnTo>
                    <a:pt x="474793" y="1359489"/>
                  </a:lnTo>
                  <a:lnTo>
                    <a:pt x="484278" y="1408807"/>
                  </a:lnTo>
                  <a:lnTo>
                    <a:pt x="525075" y="1408808"/>
                  </a:lnTo>
                  <a:cubicBezTo>
                    <a:pt x="534706" y="1408806"/>
                    <a:pt x="542515" y="1416615"/>
                    <a:pt x="542514" y="1426246"/>
                  </a:cubicBezTo>
                  <a:cubicBezTo>
                    <a:pt x="542515" y="1432059"/>
                    <a:pt x="542514" y="1437871"/>
                    <a:pt x="542514" y="1443684"/>
                  </a:cubicBezTo>
                  <a:lnTo>
                    <a:pt x="148168" y="1443684"/>
                  </a:lnTo>
                  <a:lnTo>
                    <a:pt x="148169" y="1426246"/>
                  </a:lnTo>
                  <a:cubicBezTo>
                    <a:pt x="148168" y="1416615"/>
                    <a:pt x="155977" y="1408807"/>
                    <a:pt x="165608" y="1408807"/>
                  </a:cubicBezTo>
                  <a:lnTo>
                    <a:pt x="181950" y="1408807"/>
                  </a:lnTo>
                  <a:lnTo>
                    <a:pt x="196538" y="1332955"/>
                  </a:lnTo>
                  <a:lnTo>
                    <a:pt x="177283" y="1321453"/>
                  </a:lnTo>
                  <a:cubicBezTo>
                    <a:pt x="126465" y="1281699"/>
                    <a:pt x="94387" y="1225711"/>
                    <a:pt x="86254" y="1163511"/>
                  </a:cubicBezTo>
                  <a:lnTo>
                    <a:pt x="89430" y="1091842"/>
                  </a:lnTo>
                  <a:lnTo>
                    <a:pt x="75879" y="1091841"/>
                  </a:lnTo>
                  <a:cubicBezTo>
                    <a:pt x="67575" y="1091842"/>
                    <a:pt x="60845" y="1085111"/>
                    <a:pt x="60844" y="1076807"/>
                  </a:cubicBezTo>
                  <a:cubicBezTo>
                    <a:pt x="60844" y="1068503"/>
                    <a:pt x="67576" y="1061771"/>
                    <a:pt x="75879" y="1061772"/>
                  </a:cubicBezTo>
                  <a:close/>
                  <a:moveTo>
                    <a:pt x="930415" y="590788"/>
                  </a:moveTo>
                  <a:lnTo>
                    <a:pt x="927080" y="592605"/>
                  </a:lnTo>
                  <a:lnTo>
                    <a:pt x="815864" y="604463"/>
                  </a:lnTo>
                  <a:lnTo>
                    <a:pt x="870039" y="672850"/>
                  </a:lnTo>
                  <a:lnTo>
                    <a:pt x="1031774" y="641540"/>
                  </a:lnTo>
                  <a:close/>
                  <a:moveTo>
                    <a:pt x="30423" y="471946"/>
                  </a:moveTo>
                  <a:lnTo>
                    <a:pt x="30423" y="471947"/>
                  </a:lnTo>
                  <a:cubicBezTo>
                    <a:pt x="47226" y="471947"/>
                    <a:pt x="60847" y="485568"/>
                    <a:pt x="60846" y="502370"/>
                  </a:cubicBezTo>
                  <a:lnTo>
                    <a:pt x="60845" y="1045119"/>
                  </a:lnTo>
                  <a:cubicBezTo>
                    <a:pt x="60846" y="1053520"/>
                    <a:pt x="57440" y="1061125"/>
                    <a:pt x="51935" y="1066631"/>
                  </a:cubicBezTo>
                  <a:lnTo>
                    <a:pt x="30423" y="1075541"/>
                  </a:lnTo>
                  <a:lnTo>
                    <a:pt x="8911" y="1066631"/>
                  </a:lnTo>
                  <a:cubicBezTo>
                    <a:pt x="3406" y="1061126"/>
                    <a:pt x="0" y="1053520"/>
                    <a:pt x="1" y="1045119"/>
                  </a:cubicBezTo>
                  <a:lnTo>
                    <a:pt x="0" y="502369"/>
                  </a:lnTo>
                  <a:cubicBezTo>
                    <a:pt x="1" y="485567"/>
                    <a:pt x="13622" y="471946"/>
                    <a:pt x="30423" y="471946"/>
                  </a:cubicBezTo>
                  <a:close/>
                  <a:moveTo>
                    <a:pt x="1083176" y="435606"/>
                  </a:moveTo>
                  <a:lnTo>
                    <a:pt x="1009224" y="521785"/>
                  </a:lnTo>
                  <a:lnTo>
                    <a:pt x="1152033" y="593292"/>
                  </a:lnTo>
                  <a:lnTo>
                    <a:pt x="1225986" y="507113"/>
                  </a:lnTo>
                  <a:close/>
                  <a:moveTo>
                    <a:pt x="1080878" y="420750"/>
                  </a:moveTo>
                  <a:lnTo>
                    <a:pt x="1248616" y="504739"/>
                  </a:lnTo>
                  <a:lnTo>
                    <a:pt x="1255797" y="522062"/>
                  </a:lnTo>
                  <a:lnTo>
                    <a:pt x="1162723" y="630523"/>
                  </a:lnTo>
                  <a:lnTo>
                    <a:pt x="994986" y="546535"/>
                  </a:lnTo>
                  <a:lnTo>
                    <a:pt x="987804" y="529211"/>
                  </a:lnTo>
                  <a:close/>
                  <a:moveTo>
                    <a:pt x="744686" y="0"/>
                  </a:moveTo>
                  <a:cubicBezTo>
                    <a:pt x="871930" y="1"/>
                    <a:pt x="975083" y="103152"/>
                    <a:pt x="975084" y="230398"/>
                  </a:cubicBezTo>
                  <a:cubicBezTo>
                    <a:pt x="975083" y="357643"/>
                    <a:pt x="871931" y="460795"/>
                    <a:pt x="744686" y="460795"/>
                  </a:cubicBezTo>
                  <a:cubicBezTo>
                    <a:pt x="728779" y="460795"/>
                    <a:pt x="713251" y="459183"/>
                    <a:pt x="698252" y="456114"/>
                  </a:cubicBezTo>
                  <a:lnTo>
                    <a:pt x="694792" y="455040"/>
                  </a:lnTo>
                  <a:lnTo>
                    <a:pt x="696618" y="457264"/>
                  </a:lnTo>
                  <a:lnTo>
                    <a:pt x="701341" y="459895"/>
                  </a:lnTo>
                  <a:lnTo>
                    <a:pt x="741517" y="510610"/>
                  </a:lnTo>
                  <a:lnTo>
                    <a:pt x="916350" y="491969"/>
                  </a:lnTo>
                  <a:cubicBezTo>
                    <a:pt x="944140" y="489007"/>
                    <a:pt x="969070" y="509133"/>
                    <a:pt x="972034" y="536922"/>
                  </a:cubicBezTo>
                  <a:lnTo>
                    <a:pt x="971083" y="547107"/>
                  </a:lnTo>
                  <a:lnTo>
                    <a:pt x="974100" y="546508"/>
                  </a:lnTo>
                  <a:lnTo>
                    <a:pt x="1165246" y="642216"/>
                  </a:lnTo>
                  <a:lnTo>
                    <a:pt x="1159562" y="653569"/>
                  </a:lnTo>
                  <a:lnTo>
                    <a:pt x="1107134" y="663987"/>
                  </a:lnTo>
                  <a:lnTo>
                    <a:pt x="1112664" y="677423"/>
                  </a:lnTo>
                  <a:cubicBezTo>
                    <a:pt x="1117975" y="704861"/>
                    <a:pt x="1100038" y="731410"/>
                    <a:pt x="1072601" y="736721"/>
                  </a:cubicBezTo>
                  <a:lnTo>
                    <a:pt x="863558" y="777189"/>
                  </a:lnTo>
                  <a:lnTo>
                    <a:pt x="848046" y="777066"/>
                  </a:lnTo>
                  <a:lnTo>
                    <a:pt x="843430" y="778380"/>
                  </a:lnTo>
                  <a:lnTo>
                    <a:pt x="833076" y="772612"/>
                  </a:lnTo>
                  <a:lnTo>
                    <a:pt x="825613" y="769439"/>
                  </a:lnTo>
                  <a:lnTo>
                    <a:pt x="823402" y="767225"/>
                  </a:lnTo>
                  <a:lnTo>
                    <a:pt x="809595" y="759535"/>
                  </a:lnTo>
                  <a:lnTo>
                    <a:pt x="705564" y="628213"/>
                  </a:lnTo>
                  <a:lnTo>
                    <a:pt x="627748" y="888693"/>
                  </a:lnTo>
                  <a:lnTo>
                    <a:pt x="850523" y="888692"/>
                  </a:lnTo>
                  <a:cubicBezTo>
                    <a:pt x="894689" y="888693"/>
                    <a:pt x="930491" y="924495"/>
                    <a:pt x="930491" y="968660"/>
                  </a:cubicBezTo>
                  <a:lnTo>
                    <a:pt x="928069" y="980656"/>
                  </a:lnTo>
                  <a:lnTo>
                    <a:pt x="927234" y="993982"/>
                  </a:lnTo>
                  <a:lnTo>
                    <a:pt x="821223" y="1389620"/>
                  </a:lnTo>
                  <a:cubicBezTo>
                    <a:pt x="812345" y="1422753"/>
                    <a:pt x="778288" y="1442416"/>
                    <a:pt x="745155" y="1433538"/>
                  </a:cubicBezTo>
                  <a:cubicBezTo>
                    <a:pt x="712021" y="1424659"/>
                    <a:pt x="692359" y="1390603"/>
                    <a:pt x="701238" y="1357470"/>
                  </a:cubicBezTo>
                  <a:lnTo>
                    <a:pt x="783992" y="1048627"/>
                  </a:lnTo>
                  <a:lnTo>
                    <a:pt x="511309" y="1048627"/>
                  </a:lnTo>
                  <a:lnTo>
                    <a:pt x="495006" y="1053723"/>
                  </a:lnTo>
                  <a:cubicBezTo>
                    <a:pt x="478104" y="1055587"/>
                    <a:pt x="460558" y="1054167"/>
                    <a:pt x="443240" y="1048994"/>
                  </a:cubicBezTo>
                  <a:lnTo>
                    <a:pt x="443240" y="1048993"/>
                  </a:lnTo>
                  <a:lnTo>
                    <a:pt x="437175" y="1045762"/>
                  </a:lnTo>
                  <a:lnTo>
                    <a:pt x="420241" y="1042342"/>
                  </a:lnTo>
                  <a:cubicBezTo>
                    <a:pt x="410675" y="1038296"/>
                    <a:pt x="402058" y="1032440"/>
                    <a:pt x="394823" y="1025205"/>
                  </a:cubicBezTo>
                  <a:lnTo>
                    <a:pt x="380667" y="1004210"/>
                  </a:lnTo>
                  <a:lnTo>
                    <a:pt x="365525" y="985762"/>
                  </a:lnTo>
                  <a:cubicBezTo>
                    <a:pt x="349608" y="956283"/>
                    <a:pt x="344937" y="920732"/>
                    <a:pt x="355284" y="886097"/>
                  </a:cubicBezTo>
                  <a:lnTo>
                    <a:pt x="470669" y="499854"/>
                  </a:lnTo>
                  <a:cubicBezTo>
                    <a:pt x="486189" y="447901"/>
                    <a:pt x="531094" y="412762"/>
                    <a:pt x="581799" y="407169"/>
                  </a:cubicBezTo>
                  <a:lnTo>
                    <a:pt x="600650" y="408891"/>
                  </a:lnTo>
                  <a:lnTo>
                    <a:pt x="581769" y="393314"/>
                  </a:lnTo>
                  <a:cubicBezTo>
                    <a:pt x="540075" y="351620"/>
                    <a:pt x="514287" y="294020"/>
                    <a:pt x="514287" y="230398"/>
                  </a:cubicBezTo>
                  <a:cubicBezTo>
                    <a:pt x="514287" y="103153"/>
                    <a:pt x="617440" y="1"/>
                    <a:pt x="744686" y="0"/>
                  </a:cubicBezTo>
                  <a:close/>
                </a:path>
              </a:pathLst>
            </a:custGeom>
            <a:solidFill>
              <a:schemeClr val="bg1"/>
            </a:solidFill>
            <a:ln w="57150">
              <a:solidFill>
                <a:schemeClr val="bg1"/>
              </a:solidFill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47" name="フリーフォーム 146"/>
            <p:cNvSpPr/>
            <p:nvPr/>
          </p:nvSpPr>
          <p:spPr bwMode="auto">
            <a:xfrm>
              <a:off x="563212" y="2854618"/>
              <a:ext cx="1255797" cy="1443684"/>
            </a:xfrm>
            <a:custGeom>
              <a:avLst/>
              <a:gdLst>
                <a:gd name="connsiteX0" fmla="*/ 30423 w 1255797"/>
                <a:gd name="connsiteY0" fmla="*/ 1075541 h 1443684"/>
                <a:gd name="connsiteX1" fmla="*/ 30423 w 1255797"/>
                <a:gd name="connsiteY1" fmla="*/ 1075542 h 1443684"/>
                <a:gd name="connsiteX2" fmla="*/ 30422 w 1255797"/>
                <a:gd name="connsiteY2" fmla="*/ 1075542 h 1443684"/>
                <a:gd name="connsiteX3" fmla="*/ 708332 w 1255797"/>
                <a:gd name="connsiteY3" fmla="*/ 1061772 h 1443684"/>
                <a:gd name="connsiteX4" fmla="*/ 723367 w 1255797"/>
                <a:gd name="connsiteY4" fmla="*/ 1076806 h 1443684"/>
                <a:gd name="connsiteX5" fmla="*/ 708332 w 1255797"/>
                <a:gd name="connsiteY5" fmla="*/ 1091842 h 1443684"/>
                <a:gd name="connsiteX6" fmla="*/ 692175 w 1255797"/>
                <a:gd name="connsiteY6" fmla="*/ 1091842 h 1443684"/>
                <a:gd name="connsiteX7" fmla="*/ 682893 w 1255797"/>
                <a:gd name="connsiteY7" fmla="*/ 1153022 h 1443684"/>
                <a:gd name="connsiteX8" fmla="*/ 531531 w 1255797"/>
                <a:gd name="connsiteY8" fmla="*/ 1335333 h 1443684"/>
                <a:gd name="connsiteX9" fmla="*/ 474793 w 1255797"/>
                <a:gd name="connsiteY9" fmla="*/ 1359489 h 1443684"/>
                <a:gd name="connsiteX10" fmla="*/ 484278 w 1255797"/>
                <a:gd name="connsiteY10" fmla="*/ 1408807 h 1443684"/>
                <a:gd name="connsiteX11" fmla="*/ 525075 w 1255797"/>
                <a:gd name="connsiteY11" fmla="*/ 1408808 h 1443684"/>
                <a:gd name="connsiteX12" fmla="*/ 542514 w 1255797"/>
                <a:gd name="connsiteY12" fmla="*/ 1426246 h 1443684"/>
                <a:gd name="connsiteX13" fmla="*/ 542514 w 1255797"/>
                <a:gd name="connsiteY13" fmla="*/ 1443684 h 1443684"/>
                <a:gd name="connsiteX14" fmla="*/ 148168 w 1255797"/>
                <a:gd name="connsiteY14" fmla="*/ 1443684 h 1443684"/>
                <a:gd name="connsiteX15" fmla="*/ 148169 w 1255797"/>
                <a:gd name="connsiteY15" fmla="*/ 1426246 h 1443684"/>
                <a:gd name="connsiteX16" fmla="*/ 165608 w 1255797"/>
                <a:gd name="connsiteY16" fmla="*/ 1408807 h 1443684"/>
                <a:gd name="connsiteX17" fmla="*/ 181950 w 1255797"/>
                <a:gd name="connsiteY17" fmla="*/ 1408807 h 1443684"/>
                <a:gd name="connsiteX18" fmla="*/ 196538 w 1255797"/>
                <a:gd name="connsiteY18" fmla="*/ 1332955 h 1443684"/>
                <a:gd name="connsiteX19" fmla="*/ 177283 w 1255797"/>
                <a:gd name="connsiteY19" fmla="*/ 1321453 h 1443684"/>
                <a:gd name="connsiteX20" fmla="*/ 86254 w 1255797"/>
                <a:gd name="connsiteY20" fmla="*/ 1163511 h 1443684"/>
                <a:gd name="connsiteX21" fmla="*/ 89430 w 1255797"/>
                <a:gd name="connsiteY21" fmla="*/ 1091842 h 1443684"/>
                <a:gd name="connsiteX22" fmla="*/ 75879 w 1255797"/>
                <a:gd name="connsiteY22" fmla="*/ 1091841 h 1443684"/>
                <a:gd name="connsiteX23" fmla="*/ 60844 w 1255797"/>
                <a:gd name="connsiteY23" fmla="*/ 1076807 h 1443684"/>
                <a:gd name="connsiteX24" fmla="*/ 75879 w 1255797"/>
                <a:gd name="connsiteY24" fmla="*/ 1061772 h 1443684"/>
                <a:gd name="connsiteX25" fmla="*/ 930415 w 1255797"/>
                <a:gd name="connsiteY25" fmla="*/ 590788 h 1443684"/>
                <a:gd name="connsiteX26" fmla="*/ 927080 w 1255797"/>
                <a:gd name="connsiteY26" fmla="*/ 592605 h 1443684"/>
                <a:gd name="connsiteX27" fmla="*/ 815864 w 1255797"/>
                <a:gd name="connsiteY27" fmla="*/ 604463 h 1443684"/>
                <a:gd name="connsiteX28" fmla="*/ 870039 w 1255797"/>
                <a:gd name="connsiteY28" fmla="*/ 672850 h 1443684"/>
                <a:gd name="connsiteX29" fmla="*/ 1031774 w 1255797"/>
                <a:gd name="connsiteY29" fmla="*/ 641540 h 1443684"/>
                <a:gd name="connsiteX30" fmla="*/ 30423 w 1255797"/>
                <a:gd name="connsiteY30" fmla="*/ 471946 h 1443684"/>
                <a:gd name="connsiteX31" fmla="*/ 30423 w 1255797"/>
                <a:gd name="connsiteY31" fmla="*/ 471947 h 1443684"/>
                <a:gd name="connsiteX32" fmla="*/ 60846 w 1255797"/>
                <a:gd name="connsiteY32" fmla="*/ 502370 h 1443684"/>
                <a:gd name="connsiteX33" fmla="*/ 60845 w 1255797"/>
                <a:gd name="connsiteY33" fmla="*/ 1045119 h 1443684"/>
                <a:gd name="connsiteX34" fmla="*/ 51935 w 1255797"/>
                <a:gd name="connsiteY34" fmla="*/ 1066631 h 1443684"/>
                <a:gd name="connsiteX35" fmla="*/ 30423 w 1255797"/>
                <a:gd name="connsiteY35" fmla="*/ 1075541 h 1443684"/>
                <a:gd name="connsiteX36" fmla="*/ 8911 w 1255797"/>
                <a:gd name="connsiteY36" fmla="*/ 1066631 h 1443684"/>
                <a:gd name="connsiteX37" fmla="*/ 1 w 1255797"/>
                <a:gd name="connsiteY37" fmla="*/ 1045119 h 1443684"/>
                <a:gd name="connsiteX38" fmla="*/ 0 w 1255797"/>
                <a:gd name="connsiteY38" fmla="*/ 502369 h 1443684"/>
                <a:gd name="connsiteX39" fmla="*/ 30423 w 1255797"/>
                <a:gd name="connsiteY39" fmla="*/ 471946 h 1443684"/>
                <a:gd name="connsiteX40" fmla="*/ 1083176 w 1255797"/>
                <a:gd name="connsiteY40" fmla="*/ 435606 h 1443684"/>
                <a:gd name="connsiteX41" fmla="*/ 1009224 w 1255797"/>
                <a:gd name="connsiteY41" fmla="*/ 521785 h 1443684"/>
                <a:gd name="connsiteX42" fmla="*/ 1152033 w 1255797"/>
                <a:gd name="connsiteY42" fmla="*/ 593292 h 1443684"/>
                <a:gd name="connsiteX43" fmla="*/ 1225986 w 1255797"/>
                <a:gd name="connsiteY43" fmla="*/ 507113 h 1443684"/>
                <a:gd name="connsiteX44" fmla="*/ 1080878 w 1255797"/>
                <a:gd name="connsiteY44" fmla="*/ 420750 h 1443684"/>
                <a:gd name="connsiteX45" fmla="*/ 1248616 w 1255797"/>
                <a:gd name="connsiteY45" fmla="*/ 504739 h 1443684"/>
                <a:gd name="connsiteX46" fmla="*/ 1255797 w 1255797"/>
                <a:gd name="connsiteY46" fmla="*/ 522062 h 1443684"/>
                <a:gd name="connsiteX47" fmla="*/ 1162723 w 1255797"/>
                <a:gd name="connsiteY47" fmla="*/ 630523 h 1443684"/>
                <a:gd name="connsiteX48" fmla="*/ 994986 w 1255797"/>
                <a:gd name="connsiteY48" fmla="*/ 546535 h 1443684"/>
                <a:gd name="connsiteX49" fmla="*/ 987804 w 1255797"/>
                <a:gd name="connsiteY49" fmla="*/ 529211 h 1443684"/>
                <a:gd name="connsiteX50" fmla="*/ 744686 w 1255797"/>
                <a:gd name="connsiteY50" fmla="*/ 0 h 1443684"/>
                <a:gd name="connsiteX51" fmla="*/ 975084 w 1255797"/>
                <a:gd name="connsiteY51" fmla="*/ 230398 h 1443684"/>
                <a:gd name="connsiteX52" fmla="*/ 744686 w 1255797"/>
                <a:gd name="connsiteY52" fmla="*/ 460795 h 1443684"/>
                <a:gd name="connsiteX53" fmla="*/ 698252 w 1255797"/>
                <a:gd name="connsiteY53" fmla="*/ 456114 h 1443684"/>
                <a:gd name="connsiteX54" fmla="*/ 694792 w 1255797"/>
                <a:gd name="connsiteY54" fmla="*/ 455040 h 1443684"/>
                <a:gd name="connsiteX55" fmla="*/ 696618 w 1255797"/>
                <a:gd name="connsiteY55" fmla="*/ 457264 h 1443684"/>
                <a:gd name="connsiteX56" fmla="*/ 701341 w 1255797"/>
                <a:gd name="connsiteY56" fmla="*/ 459895 h 1443684"/>
                <a:gd name="connsiteX57" fmla="*/ 741517 w 1255797"/>
                <a:gd name="connsiteY57" fmla="*/ 510610 h 1443684"/>
                <a:gd name="connsiteX58" fmla="*/ 916350 w 1255797"/>
                <a:gd name="connsiteY58" fmla="*/ 491969 h 1443684"/>
                <a:gd name="connsiteX59" fmla="*/ 972034 w 1255797"/>
                <a:gd name="connsiteY59" fmla="*/ 536922 h 1443684"/>
                <a:gd name="connsiteX60" fmla="*/ 971083 w 1255797"/>
                <a:gd name="connsiteY60" fmla="*/ 547107 h 1443684"/>
                <a:gd name="connsiteX61" fmla="*/ 974100 w 1255797"/>
                <a:gd name="connsiteY61" fmla="*/ 546508 h 1443684"/>
                <a:gd name="connsiteX62" fmla="*/ 1165246 w 1255797"/>
                <a:gd name="connsiteY62" fmla="*/ 642216 h 1443684"/>
                <a:gd name="connsiteX63" fmla="*/ 1159562 w 1255797"/>
                <a:gd name="connsiteY63" fmla="*/ 653569 h 1443684"/>
                <a:gd name="connsiteX64" fmla="*/ 1107134 w 1255797"/>
                <a:gd name="connsiteY64" fmla="*/ 663987 h 1443684"/>
                <a:gd name="connsiteX65" fmla="*/ 1112664 w 1255797"/>
                <a:gd name="connsiteY65" fmla="*/ 677423 h 1443684"/>
                <a:gd name="connsiteX66" fmla="*/ 1072601 w 1255797"/>
                <a:gd name="connsiteY66" fmla="*/ 736721 h 1443684"/>
                <a:gd name="connsiteX67" fmla="*/ 863558 w 1255797"/>
                <a:gd name="connsiteY67" fmla="*/ 777189 h 1443684"/>
                <a:gd name="connsiteX68" fmla="*/ 848046 w 1255797"/>
                <a:gd name="connsiteY68" fmla="*/ 777066 h 1443684"/>
                <a:gd name="connsiteX69" fmla="*/ 843430 w 1255797"/>
                <a:gd name="connsiteY69" fmla="*/ 778380 h 1443684"/>
                <a:gd name="connsiteX70" fmla="*/ 833076 w 1255797"/>
                <a:gd name="connsiteY70" fmla="*/ 772612 h 1443684"/>
                <a:gd name="connsiteX71" fmla="*/ 825613 w 1255797"/>
                <a:gd name="connsiteY71" fmla="*/ 769439 h 1443684"/>
                <a:gd name="connsiteX72" fmla="*/ 823402 w 1255797"/>
                <a:gd name="connsiteY72" fmla="*/ 767225 h 1443684"/>
                <a:gd name="connsiteX73" fmla="*/ 809595 w 1255797"/>
                <a:gd name="connsiteY73" fmla="*/ 759535 h 1443684"/>
                <a:gd name="connsiteX74" fmla="*/ 705564 w 1255797"/>
                <a:gd name="connsiteY74" fmla="*/ 628213 h 1443684"/>
                <a:gd name="connsiteX75" fmla="*/ 627748 w 1255797"/>
                <a:gd name="connsiteY75" fmla="*/ 888693 h 1443684"/>
                <a:gd name="connsiteX76" fmla="*/ 850523 w 1255797"/>
                <a:gd name="connsiteY76" fmla="*/ 888692 h 1443684"/>
                <a:gd name="connsiteX77" fmla="*/ 930491 w 1255797"/>
                <a:gd name="connsiteY77" fmla="*/ 968660 h 1443684"/>
                <a:gd name="connsiteX78" fmla="*/ 928069 w 1255797"/>
                <a:gd name="connsiteY78" fmla="*/ 980656 h 1443684"/>
                <a:gd name="connsiteX79" fmla="*/ 927234 w 1255797"/>
                <a:gd name="connsiteY79" fmla="*/ 993982 h 1443684"/>
                <a:gd name="connsiteX80" fmla="*/ 821223 w 1255797"/>
                <a:gd name="connsiteY80" fmla="*/ 1389620 h 1443684"/>
                <a:gd name="connsiteX81" fmla="*/ 745155 w 1255797"/>
                <a:gd name="connsiteY81" fmla="*/ 1433538 h 1443684"/>
                <a:gd name="connsiteX82" fmla="*/ 701238 w 1255797"/>
                <a:gd name="connsiteY82" fmla="*/ 1357470 h 1443684"/>
                <a:gd name="connsiteX83" fmla="*/ 783992 w 1255797"/>
                <a:gd name="connsiteY83" fmla="*/ 1048627 h 1443684"/>
                <a:gd name="connsiteX84" fmla="*/ 511309 w 1255797"/>
                <a:gd name="connsiteY84" fmla="*/ 1048627 h 1443684"/>
                <a:gd name="connsiteX85" fmla="*/ 495006 w 1255797"/>
                <a:gd name="connsiteY85" fmla="*/ 1053723 h 1443684"/>
                <a:gd name="connsiteX86" fmla="*/ 443240 w 1255797"/>
                <a:gd name="connsiteY86" fmla="*/ 1048994 h 1443684"/>
                <a:gd name="connsiteX87" fmla="*/ 443240 w 1255797"/>
                <a:gd name="connsiteY87" fmla="*/ 1048993 h 1443684"/>
                <a:gd name="connsiteX88" fmla="*/ 437175 w 1255797"/>
                <a:gd name="connsiteY88" fmla="*/ 1045762 h 1443684"/>
                <a:gd name="connsiteX89" fmla="*/ 420241 w 1255797"/>
                <a:gd name="connsiteY89" fmla="*/ 1042342 h 1443684"/>
                <a:gd name="connsiteX90" fmla="*/ 394823 w 1255797"/>
                <a:gd name="connsiteY90" fmla="*/ 1025205 h 1443684"/>
                <a:gd name="connsiteX91" fmla="*/ 380667 w 1255797"/>
                <a:gd name="connsiteY91" fmla="*/ 1004210 h 1443684"/>
                <a:gd name="connsiteX92" fmla="*/ 365525 w 1255797"/>
                <a:gd name="connsiteY92" fmla="*/ 985762 h 1443684"/>
                <a:gd name="connsiteX93" fmla="*/ 355284 w 1255797"/>
                <a:gd name="connsiteY93" fmla="*/ 886097 h 1443684"/>
                <a:gd name="connsiteX94" fmla="*/ 470669 w 1255797"/>
                <a:gd name="connsiteY94" fmla="*/ 499854 h 1443684"/>
                <a:gd name="connsiteX95" fmla="*/ 581799 w 1255797"/>
                <a:gd name="connsiteY95" fmla="*/ 407169 h 1443684"/>
                <a:gd name="connsiteX96" fmla="*/ 600650 w 1255797"/>
                <a:gd name="connsiteY96" fmla="*/ 408891 h 1443684"/>
                <a:gd name="connsiteX97" fmla="*/ 581769 w 1255797"/>
                <a:gd name="connsiteY97" fmla="*/ 393314 h 1443684"/>
                <a:gd name="connsiteX98" fmla="*/ 514287 w 1255797"/>
                <a:gd name="connsiteY98" fmla="*/ 230398 h 1443684"/>
                <a:gd name="connsiteX99" fmla="*/ 744686 w 1255797"/>
                <a:gd name="connsiteY99" fmla="*/ 0 h 14436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</a:cxnLst>
              <a:rect l="l" t="t" r="r" b="b"/>
              <a:pathLst>
                <a:path w="1255797" h="1443684">
                  <a:moveTo>
                    <a:pt x="30423" y="1075541"/>
                  </a:moveTo>
                  <a:lnTo>
                    <a:pt x="30423" y="1075542"/>
                  </a:lnTo>
                  <a:lnTo>
                    <a:pt x="30422" y="1075542"/>
                  </a:lnTo>
                  <a:close/>
                  <a:moveTo>
                    <a:pt x="708332" y="1061772"/>
                  </a:moveTo>
                  <a:cubicBezTo>
                    <a:pt x="716636" y="1061772"/>
                    <a:pt x="723367" y="1068503"/>
                    <a:pt x="723367" y="1076806"/>
                  </a:cubicBezTo>
                  <a:cubicBezTo>
                    <a:pt x="723367" y="1085111"/>
                    <a:pt x="716636" y="1091842"/>
                    <a:pt x="708332" y="1091842"/>
                  </a:cubicBezTo>
                  <a:lnTo>
                    <a:pt x="692175" y="1091842"/>
                  </a:lnTo>
                  <a:lnTo>
                    <a:pt x="682893" y="1153022"/>
                  </a:lnTo>
                  <a:cubicBezTo>
                    <a:pt x="660526" y="1226591"/>
                    <a:pt x="606535" y="1292960"/>
                    <a:pt x="531531" y="1335333"/>
                  </a:cubicBezTo>
                  <a:lnTo>
                    <a:pt x="474793" y="1359489"/>
                  </a:lnTo>
                  <a:lnTo>
                    <a:pt x="484278" y="1408807"/>
                  </a:lnTo>
                  <a:lnTo>
                    <a:pt x="525075" y="1408808"/>
                  </a:lnTo>
                  <a:cubicBezTo>
                    <a:pt x="534706" y="1408806"/>
                    <a:pt x="542515" y="1416615"/>
                    <a:pt x="542514" y="1426246"/>
                  </a:cubicBezTo>
                  <a:cubicBezTo>
                    <a:pt x="542515" y="1432059"/>
                    <a:pt x="542514" y="1437871"/>
                    <a:pt x="542514" y="1443684"/>
                  </a:cubicBezTo>
                  <a:lnTo>
                    <a:pt x="148168" y="1443684"/>
                  </a:lnTo>
                  <a:lnTo>
                    <a:pt x="148169" y="1426246"/>
                  </a:lnTo>
                  <a:cubicBezTo>
                    <a:pt x="148168" y="1416615"/>
                    <a:pt x="155977" y="1408807"/>
                    <a:pt x="165608" y="1408807"/>
                  </a:cubicBezTo>
                  <a:lnTo>
                    <a:pt x="181950" y="1408807"/>
                  </a:lnTo>
                  <a:lnTo>
                    <a:pt x="196538" y="1332955"/>
                  </a:lnTo>
                  <a:lnTo>
                    <a:pt x="177283" y="1321453"/>
                  </a:lnTo>
                  <a:cubicBezTo>
                    <a:pt x="126465" y="1281699"/>
                    <a:pt x="94387" y="1225711"/>
                    <a:pt x="86254" y="1163511"/>
                  </a:cubicBezTo>
                  <a:lnTo>
                    <a:pt x="89430" y="1091842"/>
                  </a:lnTo>
                  <a:lnTo>
                    <a:pt x="75879" y="1091841"/>
                  </a:lnTo>
                  <a:cubicBezTo>
                    <a:pt x="67575" y="1091842"/>
                    <a:pt x="60845" y="1085111"/>
                    <a:pt x="60844" y="1076807"/>
                  </a:cubicBezTo>
                  <a:cubicBezTo>
                    <a:pt x="60844" y="1068503"/>
                    <a:pt x="67576" y="1061771"/>
                    <a:pt x="75879" y="1061772"/>
                  </a:cubicBezTo>
                  <a:close/>
                  <a:moveTo>
                    <a:pt x="930415" y="590788"/>
                  </a:moveTo>
                  <a:lnTo>
                    <a:pt x="927080" y="592605"/>
                  </a:lnTo>
                  <a:lnTo>
                    <a:pt x="815864" y="604463"/>
                  </a:lnTo>
                  <a:lnTo>
                    <a:pt x="870039" y="672850"/>
                  </a:lnTo>
                  <a:lnTo>
                    <a:pt x="1031774" y="641540"/>
                  </a:lnTo>
                  <a:close/>
                  <a:moveTo>
                    <a:pt x="30423" y="471946"/>
                  </a:moveTo>
                  <a:lnTo>
                    <a:pt x="30423" y="471947"/>
                  </a:lnTo>
                  <a:cubicBezTo>
                    <a:pt x="47226" y="471947"/>
                    <a:pt x="60847" y="485568"/>
                    <a:pt x="60846" y="502370"/>
                  </a:cubicBezTo>
                  <a:lnTo>
                    <a:pt x="60845" y="1045119"/>
                  </a:lnTo>
                  <a:cubicBezTo>
                    <a:pt x="60846" y="1053520"/>
                    <a:pt x="57440" y="1061125"/>
                    <a:pt x="51935" y="1066631"/>
                  </a:cubicBezTo>
                  <a:lnTo>
                    <a:pt x="30423" y="1075541"/>
                  </a:lnTo>
                  <a:lnTo>
                    <a:pt x="8911" y="1066631"/>
                  </a:lnTo>
                  <a:cubicBezTo>
                    <a:pt x="3406" y="1061126"/>
                    <a:pt x="0" y="1053520"/>
                    <a:pt x="1" y="1045119"/>
                  </a:cubicBezTo>
                  <a:lnTo>
                    <a:pt x="0" y="502369"/>
                  </a:lnTo>
                  <a:cubicBezTo>
                    <a:pt x="1" y="485567"/>
                    <a:pt x="13622" y="471946"/>
                    <a:pt x="30423" y="471946"/>
                  </a:cubicBezTo>
                  <a:close/>
                  <a:moveTo>
                    <a:pt x="1083176" y="435606"/>
                  </a:moveTo>
                  <a:lnTo>
                    <a:pt x="1009224" y="521785"/>
                  </a:lnTo>
                  <a:lnTo>
                    <a:pt x="1152033" y="593292"/>
                  </a:lnTo>
                  <a:lnTo>
                    <a:pt x="1225986" y="507113"/>
                  </a:lnTo>
                  <a:close/>
                  <a:moveTo>
                    <a:pt x="1080878" y="420750"/>
                  </a:moveTo>
                  <a:lnTo>
                    <a:pt x="1248616" y="504739"/>
                  </a:lnTo>
                  <a:lnTo>
                    <a:pt x="1255797" y="522062"/>
                  </a:lnTo>
                  <a:lnTo>
                    <a:pt x="1162723" y="630523"/>
                  </a:lnTo>
                  <a:lnTo>
                    <a:pt x="994986" y="546535"/>
                  </a:lnTo>
                  <a:lnTo>
                    <a:pt x="987804" y="529211"/>
                  </a:lnTo>
                  <a:close/>
                  <a:moveTo>
                    <a:pt x="744686" y="0"/>
                  </a:moveTo>
                  <a:cubicBezTo>
                    <a:pt x="871930" y="1"/>
                    <a:pt x="975083" y="103152"/>
                    <a:pt x="975084" y="230398"/>
                  </a:cubicBezTo>
                  <a:cubicBezTo>
                    <a:pt x="975083" y="357643"/>
                    <a:pt x="871931" y="460795"/>
                    <a:pt x="744686" y="460795"/>
                  </a:cubicBezTo>
                  <a:cubicBezTo>
                    <a:pt x="728779" y="460795"/>
                    <a:pt x="713251" y="459183"/>
                    <a:pt x="698252" y="456114"/>
                  </a:cubicBezTo>
                  <a:lnTo>
                    <a:pt x="694792" y="455040"/>
                  </a:lnTo>
                  <a:lnTo>
                    <a:pt x="696618" y="457264"/>
                  </a:lnTo>
                  <a:lnTo>
                    <a:pt x="701341" y="459895"/>
                  </a:lnTo>
                  <a:lnTo>
                    <a:pt x="741517" y="510610"/>
                  </a:lnTo>
                  <a:lnTo>
                    <a:pt x="916350" y="491969"/>
                  </a:lnTo>
                  <a:cubicBezTo>
                    <a:pt x="944140" y="489007"/>
                    <a:pt x="969070" y="509133"/>
                    <a:pt x="972034" y="536922"/>
                  </a:cubicBezTo>
                  <a:lnTo>
                    <a:pt x="971083" y="547107"/>
                  </a:lnTo>
                  <a:lnTo>
                    <a:pt x="974100" y="546508"/>
                  </a:lnTo>
                  <a:lnTo>
                    <a:pt x="1165246" y="642216"/>
                  </a:lnTo>
                  <a:lnTo>
                    <a:pt x="1159562" y="653569"/>
                  </a:lnTo>
                  <a:lnTo>
                    <a:pt x="1107134" y="663987"/>
                  </a:lnTo>
                  <a:lnTo>
                    <a:pt x="1112664" y="677423"/>
                  </a:lnTo>
                  <a:cubicBezTo>
                    <a:pt x="1117975" y="704861"/>
                    <a:pt x="1100038" y="731410"/>
                    <a:pt x="1072601" y="736721"/>
                  </a:cubicBezTo>
                  <a:lnTo>
                    <a:pt x="863558" y="777189"/>
                  </a:lnTo>
                  <a:lnTo>
                    <a:pt x="848046" y="777066"/>
                  </a:lnTo>
                  <a:lnTo>
                    <a:pt x="843430" y="778380"/>
                  </a:lnTo>
                  <a:lnTo>
                    <a:pt x="833076" y="772612"/>
                  </a:lnTo>
                  <a:lnTo>
                    <a:pt x="825613" y="769439"/>
                  </a:lnTo>
                  <a:lnTo>
                    <a:pt x="823402" y="767225"/>
                  </a:lnTo>
                  <a:lnTo>
                    <a:pt x="809595" y="759535"/>
                  </a:lnTo>
                  <a:lnTo>
                    <a:pt x="705564" y="628213"/>
                  </a:lnTo>
                  <a:lnTo>
                    <a:pt x="627748" y="888693"/>
                  </a:lnTo>
                  <a:lnTo>
                    <a:pt x="850523" y="888692"/>
                  </a:lnTo>
                  <a:cubicBezTo>
                    <a:pt x="894689" y="888693"/>
                    <a:pt x="930491" y="924495"/>
                    <a:pt x="930491" y="968660"/>
                  </a:cubicBezTo>
                  <a:lnTo>
                    <a:pt x="928069" y="980656"/>
                  </a:lnTo>
                  <a:lnTo>
                    <a:pt x="927234" y="993982"/>
                  </a:lnTo>
                  <a:lnTo>
                    <a:pt x="821223" y="1389620"/>
                  </a:lnTo>
                  <a:cubicBezTo>
                    <a:pt x="812345" y="1422753"/>
                    <a:pt x="778288" y="1442416"/>
                    <a:pt x="745155" y="1433538"/>
                  </a:cubicBezTo>
                  <a:cubicBezTo>
                    <a:pt x="712021" y="1424659"/>
                    <a:pt x="692359" y="1390603"/>
                    <a:pt x="701238" y="1357470"/>
                  </a:cubicBezTo>
                  <a:lnTo>
                    <a:pt x="783992" y="1048627"/>
                  </a:lnTo>
                  <a:lnTo>
                    <a:pt x="511309" y="1048627"/>
                  </a:lnTo>
                  <a:lnTo>
                    <a:pt x="495006" y="1053723"/>
                  </a:lnTo>
                  <a:cubicBezTo>
                    <a:pt x="478104" y="1055587"/>
                    <a:pt x="460558" y="1054167"/>
                    <a:pt x="443240" y="1048994"/>
                  </a:cubicBezTo>
                  <a:lnTo>
                    <a:pt x="443240" y="1048993"/>
                  </a:lnTo>
                  <a:lnTo>
                    <a:pt x="437175" y="1045762"/>
                  </a:lnTo>
                  <a:lnTo>
                    <a:pt x="420241" y="1042342"/>
                  </a:lnTo>
                  <a:cubicBezTo>
                    <a:pt x="410675" y="1038296"/>
                    <a:pt x="402058" y="1032440"/>
                    <a:pt x="394823" y="1025205"/>
                  </a:cubicBezTo>
                  <a:lnTo>
                    <a:pt x="380667" y="1004210"/>
                  </a:lnTo>
                  <a:lnTo>
                    <a:pt x="365525" y="985762"/>
                  </a:lnTo>
                  <a:cubicBezTo>
                    <a:pt x="349608" y="956283"/>
                    <a:pt x="344937" y="920732"/>
                    <a:pt x="355284" y="886097"/>
                  </a:cubicBezTo>
                  <a:lnTo>
                    <a:pt x="470669" y="499854"/>
                  </a:lnTo>
                  <a:cubicBezTo>
                    <a:pt x="486189" y="447901"/>
                    <a:pt x="531094" y="412762"/>
                    <a:pt x="581799" y="407169"/>
                  </a:cubicBezTo>
                  <a:lnTo>
                    <a:pt x="600650" y="408891"/>
                  </a:lnTo>
                  <a:lnTo>
                    <a:pt x="581769" y="393314"/>
                  </a:lnTo>
                  <a:cubicBezTo>
                    <a:pt x="540075" y="351620"/>
                    <a:pt x="514287" y="294020"/>
                    <a:pt x="514287" y="230398"/>
                  </a:cubicBezTo>
                  <a:cubicBezTo>
                    <a:pt x="514287" y="103153"/>
                    <a:pt x="617440" y="1"/>
                    <a:pt x="744686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70" name="禁止 169"/>
            <p:cNvSpPr/>
            <p:nvPr/>
          </p:nvSpPr>
          <p:spPr bwMode="auto">
            <a:xfrm>
              <a:off x="415607" y="2800957"/>
              <a:ext cx="1551007" cy="1551007"/>
            </a:xfrm>
            <a:prstGeom prst="noSmoking">
              <a:avLst>
                <a:gd name="adj" fmla="val 8481"/>
              </a:avLst>
            </a:prstGeom>
            <a:solidFill>
              <a:srgbClr val="FF0000">
                <a:alpha val="30000"/>
              </a:srgbClr>
            </a:solidFill>
            <a:ln w="571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189" name="グループ化 188"/>
          <p:cNvGrpSpPr/>
          <p:nvPr/>
        </p:nvGrpSpPr>
        <p:grpSpPr>
          <a:xfrm>
            <a:off x="2298195" y="2785641"/>
            <a:ext cx="1551007" cy="1581638"/>
            <a:chOff x="2298195" y="2785641"/>
            <a:chExt cx="1551007" cy="1581638"/>
          </a:xfrm>
        </p:grpSpPr>
        <p:sp>
          <p:nvSpPr>
            <p:cNvPr id="94" name="禁止 93"/>
            <p:cNvSpPr/>
            <p:nvPr/>
          </p:nvSpPr>
          <p:spPr bwMode="auto">
            <a:xfrm>
              <a:off x="2298195" y="2800957"/>
              <a:ext cx="1551007" cy="1551007"/>
            </a:xfrm>
            <a:prstGeom prst="noSmoking">
              <a:avLst>
                <a:gd name="adj" fmla="val 8481"/>
              </a:avLst>
            </a:prstGeom>
            <a:solidFill>
              <a:srgbClr val="FF0000"/>
            </a:solidFill>
            <a:ln w="571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10" name="フリーフォーム 109"/>
            <p:cNvSpPr/>
            <p:nvPr/>
          </p:nvSpPr>
          <p:spPr bwMode="auto">
            <a:xfrm>
              <a:off x="2661988" y="2785641"/>
              <a:ext cx="823421" cy="1581638"/>
            </a:xfrm>
            <a:custGeom>
              <a:avLst/>
              <a:gdLst>
                <a:gd name="connsiteX0" fmla="*/ 30422 w 823421"/>
                <a:gd name="connsiteY0" fmla="*/ 1213496 h 1581638"/>
                <a:gd name="connsiteX1" fmla="*/ 30423 w 823421"/>
                <a:gd name="connsiteY1" fmla="*/ 1213496 h 1581638"/>
                <a:gd name="connsiteX2" fmla="*/ 30422 w 823421"/>
                <a:gd name="connsiteY2" fmla="*/ 1213496 h 1581638"/>
                <a:gd name="connsiteX3" fmla="*/ 75879 w 823421"/>
                <a:gd name="connsiteY3" fmla="*/ 1199726 h 1581638"/>
                <a:gd name="connsiteX4" fmla="*/ 708332 w 823421"/>
                <a:gd name="connsiteY4" fmla="*/ 1199726 h 1581638"/>
                <a:gd name="connsiteX5" fmla="*/ 723367 w 823421"/>
                <a:gd name="connsiteY5" fmla="*/ 1214761 h 1581638"/>
                <a:gd name="connsiteX6" fmla="*/ 708332 w 823421"/>
                <a:gd name="connsiteY6" fmla="*/ 1229796 h 1581638"/>
                <a:gd name="connsiteX7" fmla="*/ 692175 w 823421"/>
                <a:gd name="connsiteY7" fmla="*/ 1229796 h 1581638"/>
                <a:gd name="connsiteX8" fmla="*/ 682892 w 823421"/>
                <a:gd name="connsiteY8" fmla="*/ 1290976 h 1581638"/>
                <a:gd name="connsiteX9" fmla="*/ 531531 w 823421"/>
                <a:gd name="connsiteY9" fmla="*/ 1473287 h 1581638"/>
                <a:gd name="connsiteX10" fmla="*/ 474793 w 823421"/>
                <a:gd name="connsiteY10" fmla="*/ 1497443 h 1581638"/>
                <a:gd name="connsiteX11" fmla="*/ 484278 w 823421"/>
                <a:gd name="connsiteY11" fmla="*/ 1546761 h 1581638"/>
                <a:gd name="connsiteX12" fmla="*/ 525075 w 823421"/>
                <a:gd name="connsiteY12" fmla="*/ 1546761 h 1581638"/>
                <a:gd name="connsiteX13" fmla="*/ 542514 w 823421"/>
                <a:gd name="connsiteY13" fmla="*/ 1564200 h 1581638"/>
                <a:gd name="connsiteX14" fmla="*/ 542513 w 823421"/>
                <a:gd name="connsiteY14" fmla="*/ 1581638 h 1581638"/>
                <a:gd name="connsiteX15" fmla="*/ 148168 w 823421"/>
                <a:gd name="connsiteY15" fmla="*/ 1581638 h 1581638"/>
                <a:gd name="connsiteX16" fmla="*/ 148168 w 823421"/>
                <a:gd name="connsiteY16" fmla="*/ 1564200 h 1581638"/>
                <a:gd name="connsiteX17" fmla="*/ 165607 w 823421"/>
                <a:gd name="connsiteY17" fmla="*/ 1546761 h 1581638"/>
                <a:gd name="connsiteX18" fmla="*/ 181950 w 823421"/>
                <a:gd name="connsiteY18" fmla="*/ 1546761 h 1581638"/>
                <a:gd name="connsiteX19" fmla="*/ 196538 w 823421"/>
                <a:gd name="connsiteY19" fmla="*/ 1470909 h 1581638"/>
                <a:gd name="connsiteX20" fmla="*/ 177282 w 823421"/>
                <a:gd name="connsiteY20" fmla="*/ 1459407 h 1581638"/>
                <a:gd name="connsiteX21" fmla="*/ 86253 w 823421"/>
                <a:gd name="connsiteY21" fmla="*/ 1301465 h 1581638"/>
                <a:gd name="connsiteX22" fmla="*/ 89430 w 823421"/>
                <a:gd name="connsiteY22" fmla="*/ 1229796 h 1581638"/>
                <a:gd name="connsiteX23" fmla="*/ 75879 w 823421"/>
                <a:gd name="connsiteY23" fmla="*/ 1229796 h 1581638"/>
                <a:gd name="connsiteX24" fmla="*/ 60844 w 823421"/>
                <a:gd name="connsiteY24" fmla="*/ 1214761 h 1581638"/>
                <a:gd name="connsiteX25" fmla="*/ 75879 w 823421"/>
                <a:gd name="connsiteY25" fmla="*/ 1199726 h 1581638"/>
                <a:gd name="connsiteX26" fmla="*/ 30423 w 823421"/>
                <a:gd name="connsiteY26" fmla="*/ 609900 h 1581638"/>
                <a:gd name="connsiteX27" fmla="*/ 30423 w 823421"/>
                <a:gd name="connsiteY27" fmla="*/ 609901 h 1581638"/>
                <a:gd name="connsiteX28" fmla="*/ 60846 w 823421"/>
                <a:gd name="connsiteY28" fmla="*/ 640324 h 1581638"/>
                <a:gd name="connsiteX29" fmla="*/ 60845 w 823421"/>
                <a:gd name="connsiteY29" fmla="*/ 1183073 h 1581638"/>
                <a:gd name="connsiteX30" fmla="*/ 51934 w 823421"/>
                <a:gd name="connsiteY30" fmla="*/ 1204585 h 1581638"/>
                <a:gd name="connsiteX31" fmla="*/ 30422 w 823421"/>
                <a:gd name="connsiteY31" fmla="*/ 1213496 h 1581638"/>
                <a:gd name="connsiteX32" fmla="*/ 8911 w 823421"/>
                <a:gd name="connsiteY32" fmla="*/ 1204585 h 1581638"/>
                <a:gd name="connsiteX33" fmla="*/ 0 w 823421"/>
                <a:gd name="connsiteY33" fmla="*/ 1183073 h 1581638"/>
                <a:gd name="connsiteX34" fmla="*/ 0 w 823421"/>
                <a:gd name="connsiteY34" fmla="*/ 640323 h 1581638"/>
                <a:gd name="connsiteX35" fmla="*/ 30423 w 823421"/>
                <a:gd name="connsiteY35" fmla="*/ 609900 h 1581638"/>
                <a:gd name="connsiteX36" fmla="*/ 498326 w 823421"/>
                <a:gd name="connsiteY36" fmla="*/ 602403 h 1581638"/>
                <a:gd name="connsiteX37" fmla="*/ 456637 w 823421"/>
                <a:gd name="connsiteY37" fmla="*/ 741952 h 1581638"/>
                <a:gd name="connsiteX38" fmla="*/ 555491 w 823421"/>
                <a:gd name="connsiteY38" fmla="*/ 674565 h 1581638"/>
                <a:gd name="connsiteX39" fmla="*/ 593023 w 823421"/>
                <a:gd name="connsiteY39" fmla="*/ 0 h 1581638"/>
                <a:gd name="connsiteX40" fmla="*/ 823421 w 823421"/>
                <a:gd name="connsiteY40" fmla="*/ 230397 h 1581638"/>
                <a:gd name="connsiteX41" fmla="*/ 593023 w 823421"/>
                <a:gd name="connsiteY41" fmla="*/ 460794 h 1581638"/>
                <a:gd name="connsiteX42" fmla="*/ 503342 w 823421"/>
                <a:gd name="connsiteY42" fmla="*/ 442688 h 1581638"/>
                <a:gd name="connsiteX43" fmla="*/ 498140 w 823421"/>
                <a:gd name="connsiteY43" fmla="*/ 439181 h 1581638"/>
                <a:gd name="connsiteX44" fmla="*/ 619386 w 823421"/>
                <a:gd name="connsiteY44" fmla="*/ 592236 h 1581638"/>
                <a:gd name="connsiteX45" fmla="*/ 650652 w 823421"/>
                <a:gd name="connsiteY45" fmla="*/ 475549 h 1581638"/>
                <a:gd name="connsiteX46" fmla="*/ 712628 w 823421"/>
                <a:gd name="connsiteY46" fmla="*/ 439767 h 1581638"/>
                <a:gd name="connsiteX47" fmla="*/ 748410 w 823421"/>
                <a:gd name="connsiteY47" fmla="*/ 501743 h 1581638"/>
                <a:gd name="connsiteX48" fmla="*/ 698561 w 823421"/>
                <a:gd name="connsiteY48" fmla="*/ 687781 h 1581638"/>
                <a:gd name="connsiteX49" fmla="*/ 706327 w 823421"/>
                <a:gd name="connsiteY49" fmla="*/ 706194 h 1581638"/>
                <a:gd name="connsiteX50" fmla="*/ 706399 w 823421"/>
                <a:gd name="connsiteY50" fmla="*/ 720285 h 1581638"/>
                <a:gd name="connsiteX51" fmla="*/ 708337 w 823421"/>
                <a:gd name="connsiteY51" fmla="*/ 729885 h 1581638"/>
                <a:gd name="connsiteX52" fmla="*/ 708337 w 823421"/>
                <a:gd name="connsiteY52" fmla="*/ 965354 h 1581638"/>
                <a:gd name="connsiteX53" fmla="*/ 744953 w 823421"/>
                <a:gd name="connsiteY53" fmla="*/ 965354 h 1581638"/>
                <a:gd name="connsiteX54" fmla="*/ 716094 w 823421"/>
                <a:gd name="connsiteY54" fmla="*/ 1097950 h 1581638"/>
                <a:gd name="connsiteX55" fmla="*/ 751094 w 823421"/>
                <a:gd name="connsiteY55" fmla="*/ 1097950 h 1581638"/>
                <a:gd name="connsiteX56" fmla="*/ 787096 w 823421"/>
                <a:gd name="connsiteY56" fmla="*/ 1133952 h 1581638"/>
                <a:gd name="connsiteX57" fmla="*/ 787096 w 823421"/>
                <a:gd name="connsiteY57" fmla="*/ 1183278 h 1581638"/>
                <a:gd name="connsiteX58" fmla="*/ 778084 w 823421"/>
                <a:gd name="connsiteY58" fmla="*/ 1192290 h 1581638"/>
                <a:gd name="connsiteX59" fmla="*/ 596760 w 823421"/>
                <a:gd name="connsiteY59" fmla="*/ 1192290 h 1581638"/>
                <a:gd name="connsiteX60" fmla="*/ 587748 w 823421"/>
                <a:gd name="connsiteY60" fmla="*/ 1183278 h 1581638"/>
                <a:gd name="connsiteX61" fmla="*/ 587748 w 823421"/>
                <a:gd name="connsiteY61" fmla="*/ 1133952 h 1581638"/>
                <a:gd name="connsiteX62" fmla="*/ 598294 w 823421"/>
                <a:gd name="connsiteY62" fmla="*/ 1108494 h 1581638"/>
                <a:gd name="connsiteX63" fmla="*/ 602233 w 823421"/>
                <a:gd name="connsiteY63" fmla="*/ 1105839 h 1581638"/>
                <a:gd name="connsiteX64" fmla="*/ 571656 w 823421"/>
                <a:gd name="connsiteY64" fmla="*/ 965354 h 1581638"/>
                <a:gd name="connsiteX65" fmla="*/ 584119 w 823421"/>
                <a:gd name="connsiteY65" fmla="*/ 965354 h 1581638"/>
                <a:gd name="connsiteX66" fmla="*/ 584119 w 823421"/>
                <a:gd name="connsiteY66" fmla="*/ 848609 h 1581638"/>
                <a:gd name="connsiteX67" fmla="*/ 343139 w 823421"/>
                <a:gd name="connsiteY67" fmla="*/ 1012880 h 1581638"/>
                <a:gd name="connsiteX68" fmla="*/ 321273 w 823421"/>
                <a:gd name="connsiteY68" fmla="*/ 1017441 h 1581638"/>
                <a:gd name="connsiteX69" fmla="*/ 287767 w 823421"/>
                <a:gd name="connsiteY69" fmla="*/ 1027913 h 1581638"/>
                <a:gd name="connsiteX70" fmla="*/ 236001 w 823421"/>
                <a:gd name="connsiteY70" fmla="*/ 1023184 h 1581638"/>
                <a:gd name="connsiteX71" fmla="*/ 236002 w 823421"/>
                <a:gd name="connsiteY71" fmla="*/ 1023184 h 1581638"/>
                <a:gd name="connsiteX72" fmla="*/ 148045 w 823421"/>
                <a:gd name="connsiteY72" fmla="*/ 860287 h 1581638"/>
                <a:gd name="connsiteX73" fmla="*/ 263431 w 823421"/>
                <a:gd name="connsiteY73" fmla="*/ 474045 h 1581638"/>
                <a:gd name="connsiteX74" fmla="*/ 374561 w 823421"/>
                <a:gd name="connsiteY74" fmla="*/ 381359 h 1581638"/>
                <a:gd name="connsiteX75" fmla="*/ 423968 w 823421"/>
                <a:gd name="connsiteY75" fmla="*/ 385872 h 1581638"/>
                <a:gd name="connsiteX76" fmla="*/ 401973 w 823421"/>
                <a:gd name="connsiteY76" fmla="*/ 359214 h 1581638"/>
                <a:gd name="connsiteX77" fmla="*/ 362625 w 823421"/>
                <a:gd name="connsiteY77" fmla="*/ 230397 h 1581638"/>
                <a:gd name="connsiteX78" fmla="*/ 593023 w 823421"/>
                <a:gd name="connsiteY78" fmla="*/ 0 h 15816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</a:cxnLst>
              <a:rect l="l" t="t" r="r" b="b"/>
              <a:pathLst>
                <a:path w="823421" h="1581638">
                  <a:moveTo>
                    <a:pt x="30422" y="1213496"/>
                  </a:moveTo>
                  <a:lnTo>
                    <a:pt x="30423" y="1213496"/>
                  </a:lnTo>
                  <a:lnTo>
                    <a:pt x="30422" y="1213496"/>
                  </a:lnTo>
                  <a:close/>
                  <a:moveTo>
                    <a:pt x="75879" y="1199726"/>
                  </a:moveTo>
                  <a:lnTo>
                    <a:pt x="708332" y="1199726"/>
                  </a:lnTo>
                  <a:cubicBezTo>
                    <a:pt x="716636" y="1199726"/>
                    <a:pt x="723367" y="1206457"/>
                    <a:pt x="723367" y="1214761"/>
                  </a:cubicBezTo>
                  <a:cubicBezTo>
                    <a:pt x="723367" y="1223065"/>
                    <a:pt x="716636" y="1229796"/>
                    <a:pt x="708332" y="1229796"/>
                  </a:cubicBezTo>
                  <a:lnTo>
                    <a:pt x="692175" y="1229796"/>
                  </a:lnTo>
                  <a:lnTo>
                    <a:pt x="682892" y="1290976"/>
                  </a:lnTo>
                  <a:cubicBezTo>
                    <a:pt x="660525" y="1364545"/>
                    <a:pt x="606534" y="1430914"/>
                    <a:pt x="531531" y="1473287"/>
                  </a:cubicBezTo>
                  <a:lnTo>
                    <a:pt x="474793" y="1497443"/>
                  </a:lnTo>
                  <a:lnTo>
                    <a:pt x="484278" y="1546761"/>
                  </a:lnTo>
                  <a:lnTo>
                    <a:pt x="525075" y="1546761"/>
                  </a:lnTo>
                  <a:cubicBezTo>
                    <a:pt x="534706" y="1546761"/>
                    <a:pt x="542514" y="1554569"/>
                    <a:pt x="542514" y="1564200"/>
                  </a:cubicBezTo>
                  <a:cubicBezTo>
                    <a:pt x="542514" y="1570013"/>
                    <a:pt x="542513" y="1575825"/>
                    <a:pt x="542513" y="1581638"/>
                  </a:cubicBezTo>
                  <a:lnTo>
                    <a:pt x="148168" y="1581638"/>
                  </a:lnTo>
                  <a:lnTo>
                    <a:pt x="148168" y="1564200"/>
                  </a:lnTo>
                  <a:cubicBezTo>
                    <a:pt x="148168" y="1554569"/>
                    <a:pt x="155976" y="1546761"/>
                    <a:pt x="165607" y="1546761"/>
                  </a:cubicBezTo>
                  <a:lnTo>
                    <a:pt x="181950" y="1546761"/>
                  </a:lnTo>
                  <a:lnTo>
                    <a:pt x="196538" y="1470909"/>
                  </a:lnTo>
                  <a:lnTo>
                    <a:pt x="177282" y="1459407"/>
                  </a:lnTo>
                  <a:cubicBezTo>
                    <a:pt x="126464" y="1419653"/>
                    <a:pt x="94387" y="1363665"/>
                    <a:pt x="86253" y="1301465"/>
                  </a:cubicBezTo>
                  <a:lnTo>
                    <a:pt x="89430" y="1229796"/>
                  </a:lnTo>
                  <a:lnTo>
                    <a:pt x="75879" y="1229796"/>
                  </a:lnTo>
                  <a:cubicBezTo>
                    <a:pt x="67575" y="1229796"/>
                    <a:pt x="60844" y="1223065"/>
                    <a:pt x="60844" y="1214761"/>
                  </a:cubicBezTo>
                  <a:cubicBezTo>
                    <a:pt x="60844" y="1206457"/>
                    <a:pt x="67575" y="1199726"/>
                    <a:pt x="75879" y="1199726"/>
                  </a:cubicBezTo>
                  <a:close/>
                  <a:moveTo>
                    <a:pt x="30423" y="609900"/>
                  </a:moveTo>
                  <a:lnTo>
                    <a:pt x="30423" y="609901"/>
                  </a:lnTo>
                  <a:cubicBezTo>
                    <a:pt x="47225" y="609901"/>
                    <a:pt x="60846" y="623522"/>
                    <a:pt x="60846" y="640324"/>
                  </a:cubicBezTo>
                  <a:lnTo>
                    <a:pt x="60845" y="1183073"/>
                  </a:lnTo>
                  <a:cubicBezTo>
                    <a:pt x="60845" y="1191474"/>
                    <a:pt x="57440" y="1199080"/>
                    <a:pt x="51934" y="1204585"/>
                  </a:cubicBezTo>
                  <a:lnTo>
                    <a:pt x="30422" y="1213496"/>
                  </a:lnTo>
                  <a:lnTo>
                    <a:pt x="8911" y="1204585"/>
                  </a:lnTo>
                  <a:cubicBezTo>
                    <a:pt x="3405" y="1199080"/>
                    <a:pt x="0" y="1191474"/>
                    <a:pt x="0" y="1183073"/>
                  </a:cubicBezTo>
                  <a:lnTo>
                    <a:pt x="0" y="640323"/>
                  </a:lnTo>
                  <a:cubicBezTo>
                    <a:pt x="0" y="623521"/>
                    <a:pt x="13621" y="609900"/>
                    <a:pt x="30423" y="609900"/>
                  </a:cubicBezTo>
                  <a:close/>
                  <a:moveTo>
                    <a:pt x="498326" y="602403"/>
                  </a:moveTo>
                  <a:lnTo>
                    <a:pt x="456637" y="741952"/>
                  </a:lnTo>
                  <a:lnTo>
                    <a:pt x="555491" y="674565"/>
                  </a:lnTo>
                  <a:close/>
                  <a:moveTo>
                    <a:pt x="593023" y="0"/>
                  </a:moveTo>
                  <a:cubicBezTo>
                    <a:pt x="720268" y="0"/>
                    <a:pt x="823421" y="103152"/>
                    <a:pt x="823421" y="230397"/>
                  </a:cubicBezTo>
                  <a:cubicBezTo>
                    <a:pt x="823421" y="357642"/>
                    <a:pt x="720268" y="460794"/>
                    <a:pt x="593023" y="460794"/>
                  </a:cubicBezTo>
                  <a:cubicBezTo>
                    <a:pt x="561212" y="460794"/>
                    <a:pt x="530906" y="454347"/>
                    <a:pt x="503342" y="442688"/>
                  </a:cubicBezTo>
                  <a:lnTo>
                    <a:pt x="498140" y="439181"/>
                  </a:lnTo>
                  <a:lnTo>
                    <a:pt x="619386" y="592236"/>
                  </a:lnTo>
                  <a:lnTo>
                    <a:pt x="650652" y="475549"/>
                  </a:lnTo>
                  <a:cubicBezTo>
                    <a:pt x="657885" y="448554"/>
                    <a:pt x="685633" y="432534"/>
                    <a:pt x="712628" y="439767"/>
                  </a:cubicBezTo>
                  <a:cubicBezTo>
                    <a:pt x="739623" y="447000"/>
                    <a:pt x="755643" y="474748"/>
                    <a:pt x="748410" y="501743"/>
                  </a:cubicBezTo>
                  <a:lnTo>
                    <a:pt x="698561" y="687781"/>
                  </a:lnTo>
                  <a:lnTo>
                    <a:pt x="706327" y="706194"/>
                  </a:lnTo>
                  <a:lnTo>
                    <a:pt x="706399" y="720285"/>
                  </a:lnTo>
                  <a:lnTo>
                    <a:pt x="708337" y="729885"/>
                  </a:lnTo>
                  <a:lnTo>
                    <a:pt x="708337" y="965354"/>
                  </a:lnTo>
                  <a:lnTo>
                    <a:pt x="744953" y="965354"/>
                  </a:lnTo>
                  <a:lnTo>
                    <a:pt x="716094" y="1097950"/>
                  </a:lnTo>
                  <a:lnTo>
                    <a:pt x="751094" y="1097950"/>
                  </a:lnTo>
                  <a:cubicBezTo>
                    <a:pt x="770977" y="1097950"/>
                    <a:pt x="787096" y="1114068"/>
                    <a:pt x="787096" y="1133952"/>
                  </a:cubicBezTo>
                  <a:lnTo>
                    <a:pt x="787096" y="1183278"/>
                  </a:lnTo>
                  <a:cubicBezTo>
                    <a:pt x="787096" y="1188255"/>
                    <a:pt x="783061" y="1192290"/>
                    <a:pt x="778084" y="1192290"/>
                  </a:cubicBezTo>
                  <a:lnTo>
                    <a:pt x="596760" y="1192290"/>
                  </a:lnTo>
                  <a:cubicBezTo>
                    <a:pt x="591783" y="1192290"/>
                    <a:pt x="587748" y="1188255"/>
                    <a:pt x="587748" y="1183278"/>
                  </a:cubicBezTo>
                  <a:lnTo>
                    <a:pt x="587748" y="1133952"/>
                  </a:lnTo>
                  <a:cubicBezTo>
                    <a:pt x="587748" y="1124010"/>
                    <a:pt x="591778" y="1115010"/>
                    <a:pt x="598294" y="1108494"/>
                  </a:cubicBezTo>
                  <a:lnTo>
                    <a:pt x="602233" y="1105839"/>
                  </a:lnTo>
                  <a:lnTo>
                    <a:pt x="571656" y="965354"/>
                  </a:lnTo>
                  <a:lnTo>
                    <a:pt x="584119" y="965354"/>
                  </a:lnTo>
                  <a:lnTo>
                    <a:pt x="584119" y="848609"/>
                  </a:lnTo>
                  <a:lnTo>
                    <a:pt x="343139" y="1012880"/>
                  </a:lnTo>
                  <a:lnTo>
                    <a:pt x="321273" y="1017441"/>
                  </a:lnTo>
                  <a:lnTo>
                    <a:pt x="287767" y="1027913"/>
                  </a:lnTo>
                  <a:cubicBezTo>
                    <a:pt x="270866" y="1029777"/>
                    <a:pt x="253319" y="1028358"/>
                    <a:pt x="236001" y="1023184"/>
                  </a:cubicBezTo>
                  <a:lnTo>
                    <a:pt x="236002" y="1023184"/>
                  </a:lnTo>
                  <a:cubicBezTo>
                    <a:pt x="166731" y="1002490"/>
                    <a:pt x="127352" y="929558"/>
                    <a:pt x="148045" y="860287"/>
                  </a:cubicBezTo>
                  <a:lnTo>
                    <a:pt x="263431" y="474045"/>
                  </a:lnTo>
                  <a:cubicBezTo>
                    <a:pt x="278951" y="422091"/>
                    <a:pt x="323855" y="386952"/>
                    <a:pt x="374561" y="381359"/>
                  </a:cubicBezTo>
                  <a:lnTo>
                    <a:pt x="423968" y="385872"/>
                  </a:lnTo>
                  <a:lnTo>
                    <a:pt x="401973" y="359214"/>
                  </a:lnTo>
                  <a:cubicBezTo>
                    <a:pt x="377131" y="322443"/>
                    <a:pt x="362625" y="278114"/>
                    <a:pt x="362625" y="230397"/>
                  </a:cubicBezTo>
                  <a:cubicBezTo>
                    <a:pt x="362625" y="103152"/>
                    <a:pt x="465778" y="0"/>
                    <a:pt x="593023" y="0"/>
                  </a:cubicBezTo>
                  <a:close/>
                </a:path>
              </a:pathLst>
            </a:custGeom>
            <a:solidFill>
              <a:schemeClr val="bg1"/>
            </a:solidFill>
            <a:ln w="57150">
              <a:solidFill>
                <a:schemeClr val="bg1"/>
              </a:solidFill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40" name="フリーフォーム 139"/>
            <p:cNvSpPr/>
            <p:nvPr/>
          </p:nvSpPr>
          <p:spPr bwMode="auto">
            <a:xfrm>
              <a:off x="2661988" y="2785641"/>
              <a:ext cx="823421" cy="1581638"/>
            </a:xfrm>
            <a:custGeom>
              <a:avLst/>
              <a:gdLst>
                <a:gd name="connsiteX0" fmla="*/ 30422 w 823421"/>
                <a:gd name="connsiteY0" fmla="*/ 1213496 h 1581638"/>
                <a:gd name="connsiteX1" fmla="*/ 30423 w 823421"/>
                <a:gd name="connsiteY1" fmla="*/ 1213496 h 1581638"/>
                <a:gd name="connsiteX2" fmla="*/ 30422 w 823421"/>
                <a:gd name="connsiteY2" fmla="*/ 1213496 h 1581638"/>
                <a:gd name="connsiteX3" fmla="*/ 75879 w 823421"/>
                <a:gd name="connsiteY3" fmla="*/ 1199726 h 1581638"/>
                <a:gd name="connsiteX4" fmla="*/ 708332 w 823421"/>
                <a:gd name="connsiteY4" fmla="*/ 1199726 h 1581638"/>
                <a:gd name="connsiteX5" fmla="*/ 723367 w 823421"/>
                <a:gd name="connsiteY5" fmla="*/ 1214761 h 1581638"/>
                <a:gd name="connsiteX6" fmla="*/ 708332 w 823421"/>
                <a:gd name="connsiteY6" fmla="*/ 1229796 h 1581638"/>
                <a:gd name="connsiteX7" fmla="*/ 692175 w 823421"/>
                <a:gd name="connsiteY7" fmla="*/ 1229796 h 1581638"/>
                <a:gd name="connsiteX8" fmla="*/ 682892 w 823421"/>
                <a:gd name="connsiteY8" fmla="*/ 1290976 h 1581638"/>
                <a:gd name="connsiteX9" fmla="*/ 531531 w 823421"/>
                <a:gd name="connsiteY9" fmla="*/ 1473287 h 1581638"/>
                <a:gd name="connsiteX10" fmla="*/ 474793 w 823421"/>
                <a:gd name="connsiteY10" fmla="*/ 1497443 h 1581638"/>
                <a:gd name="connsiteX11" fmla="*/ 484278 w 823421"/>
                <a:gd name="connsiteY11" fmla="*/ 1546761 h 1581638"/>
                <a:gd name="connsiteX12" fmla="*/ 525075 w 823421"/>
                <a:gd name="connsiteY12" fmla="*/ 1546761 h 1581638"/>
                <a:gd name="connsiteX13" fmla="*/ 542514 w 823421"/>
                <a:gd name="connsiteY13" fmla="*/ 1564200 h 1581638"/>
                <a:gd name="connsiteX14" fmla="*/ 542513 w 823421"/>
                <a:gd name="connsiteY14" fmla="*/ 1581638 h 1581638"/>
                <a:gd name="connsiteX15" fmla="*/ 148168 w 823421"/>
                <a:gd name="connsiteY15" fmla="*/ 1581638 h 1581638"/>
                <a:gd name="connsiteX16" fmla="*/ 148168 w 823421"/>
                <a:gd name="connsiteY16" fmla="*/ 1564200 h 1581638"/>
                <a:gd name="connsiteX17" fmla="*/ 165607 w 823421"/>
                <a:gd name="connsiteY17" fmla="*/ 1546761 h 1581638"/>
                <a:gd name="connsiteX18" fmla="*/ 181950 w 823421"/>
                <a:gd name="connsiteY18" fmla="*/ 1546761 h 1581638"/>
                <a:gd name="connsiteX19" fmla="*/ 196538 w 823421"/>
                <a:gd name="connsiteY19" fmla="*/ 1470909 h 1581638"/>
                <a:gd name="connsiteX20" fmla="*/ 177282 w 823421"/>
                <a:gd name="connsiteY20" fmla="*/ 1459407 h 1581638"/>
                <a:gd name="connsiteX21" fmla="*/ 86253 w 823421"/>
                <a:gd name="connsiteY21" fmla="*/ 1301465 h 1581638"/>
                <a:gd name="connsiteX22" fmla="*/ 89430 w 823421"/>
                <a:gd name="connsiteY22" fmla="*/ 1229796 h 1581638"/>
                <a:gd name="connsiteX23" fmla="*/ 75879 w 823421"/>
                <a:gd name="connsiteY23" fmla="*/ 1229796 h 1581638"/>
                <a:gd name="connsiteX24" fmla="*/ 60844 w 823421"/>
                <a:gd name="connsiteY24" fmla="*/ 1214761 h 1581638"/>
                <a:gd name="connsiteX25" fmla="*/ 75879 w 823421"/>
                <a:gd name="connsiteY25" fmla="*/ 1199726 h 1581638"/>
                <a:gd name="connsiteX26" fmla="*/ 30423 w 823421"/>
                <a:gd name="connsiteY26" fmla="*/ 609900 h 1581638"/>
                <a:gd name="connsiteX27" fmla="*/ 30423 w 823421"/>
                <a:gd name="connsiteY27" fmla="*/ 609901 h 1581638"/>
                <a:gd name="connsiteX28" fmla="*/ 60846 w 823421"/>
                <a:gd name="connsiteY28" fmla="*/ 640324 h 1581638"/>
                <a:gd name="connsiteX29" fmla="*/ 60845 w 823421"/>
                <a:gd name="connsiteY29" fmla="*/ 1183073 h 1581638"/>
                <a:gd name="connsiteX30" fmla="*/ 51934 w 823421"/>
                <a:gd name="connsiteY30" fmla="*/ 1204585 h 1581638"/>
                <a:gd name="connsiteX31" fmla="*/ 30422 w 823421"/>
                <a:gd name="connsiteY31" fmla="*/ 1213496 h 1581638"/>
                <a:gd name="connsiteX32" fmla="*/ 8911 w 823421"/>
                <a:gd name="connsiteY32" fmla="*/ 1204585 h 1581638"/>
                <a:gd name="connsiteX33" fmla="*/ 0 w 823421"/>
                <a:gd name="connsiteY33" fmla="*/ 1183073 h 1581638"/>
                <a:gd name="connsiteX34" fmla="*/ 0 w 823421"/>
                <a:gd name="connsiteY34" fmla="*/ 640323 h 1581638"/>
                <a:gd name="connsiteX35" fmla="*/ 30423 w 823421"/>
                <a:gd name="connsiteY35" fmla="*/ 609900 h 1581638"/>
                <a:gd name="connsiteX36" fmla="*/ 498326 w 823421"/>
                <a:gd name="connsiteY36" fmla="*/ 602403 h 1581638"/>
                <a:gd name="connsiteX37" fmla="*/ 456637 w 823421"/>
                <a:gd name="connsiteY37" fmla="*/ 741952 h 1581638"/>
                <a:gd name="connsiteX38" fmla="*/ 555491 w 823421"/>
                <a:gd name="connsiteY38" fmla="*/ 674565 h 1581638"/>
                <a:gd name="connsiteX39" fmla="*/ 593023 w 823421"/>
                <a:gd name="connsiteY39" fmla="*/ 0 h 1581638"/>
                <a:gd name="connsiteX40" fmla="*/ 823421 w 823421"/>
                <a:gd name="connsiteY40" fmla="*/ 230397 h 1581638"/>
                <a:gd name="connsiteX41" fmla="*/ 593023 w 823421"/>
                <a:gd name="connsiteY41" fmla="*/ 460794 h 1581638"/>
                <a:gd name="connsiteX42" fmla="*/ 503342 w 823421"/>
                <a:gd name="connsiteY42" fmla="*/ 442688 h 1581638"/>
                <a:gd name="connsiteX43" fmla="*/ 498140 w 823421"/>
                <a:gd name="connsiteY43" fmla="*/ 439181 h 1581638"/>
                <a:gd name="connsiteX44" fmla="*/ 619386 w 823421"/>
                <a:gd name="connsiteY44" fmla="*/ 592236 h 1581638"/>
                <a:gd name="connsiteX45" fmla="*/ 650652 w 823421"/>
                <a:gd name="connsiteY45" fmla="*/ 475549 h 1581638"/>
                <a:gd name="connsiteX46" fmla="*/ 712628 w 823421"/>
                <a:gd name="connsiteY46" fmla="*/ 439767 h 1581638"/>
                <a:gd name="connsiteX47" fmla="*/ 748410 w 823421"/>
                <a:gd name="connsiteY47" fmla="*/ 501743 h 1581638"/>
                <a:gd name="connsiteX48" fmla="*/ 698561 w 823421"/>
                <a:gd name="connsiteY48" fmla="*/ 687781 h 1581638"/>
                <a:gd name="connsiteX49" fmla="*/ 706327 w 823421"/>
                <a:gd name="connsiteY49" fmla="*/ 706194 h 1581638"/>
                <a:gd name="connsiteX50" fmla="*/ 706399 w 823421"/>
                <a:gd name="connsiteY50" fmla="*/ 720285 h 1581638"/>
                <a:gd name="connsiteX51" fmla="*/ 708337 w 823421"/>
                <a:gd name="connsiteY51" fmla="*/ 729885 h 1581638"/>
                <a:gd name="connsiteX52" fmla="*/ 708337 w 823421"/>
                <a:gd name="connsiteY52" fmla="*/ 965354 h 1581638"/>
                <a:gd name="connsiteX53" fmla="*/ 744953 w 823421"/>
                <a:gd name="connsiteY53" fmla="*/ 965354 h 1581638"/>
                <a:gd name="connsiteX54" fmla="*/ 716094 w 823421"/>
                <a:gd name="connsiteY54" fmla="*/ 1097950 h 1581638"/>
                <a:gd name="connsiteX55" fmla="*/ 751094 w 823421"/>
                <a:gd name="connsiteY55" fmla="*/ 1097950 h 1581638"/>
                <a:gd name="connsiteX56" fmla="*/ 787096 w 823421"/>
                <a:gd name="connsiteY56" fmla="*/ 1133952 h 1581638"/>
                <a:gd name="connsiteX57" fmla="*/ 787096 w 823421"/>
                <a:gd name="connsiteY57" fmla="*/ 1183278 h 1581638"/>
                <a:gd name="connsiteX58" fmla="*/ 778084 w 823421"/>
                <a:gd name="connsiteY58" fmla="*/ 1192290 h 1581638"/>
                <a:gd name="connsiteX59" fmla="*/ 596760 w 823421"/>
                <a:gd name="connsiteY59" fmla="*/ 1192290 h 1581638"/>
                <a:gd name="connsiteX60" fmla="*/ 587748 w 823421"/>
                <a:gd name="connsiteY60" fmla="*/ 1183278 h 1581638"/>
                <a:gd name="connsiteX61" fmla="*/ 587748 w 823421"/>
                <a:gd name="connsiteY61" fmla="*/ 1133952 h 1581638"/>
                <a:gd name="connsiteX62" fmla="*/ 598294 w 823421"/>
                <a:gd name="connsiteY62" fmla="*/ 1108494 h 1581638"/>
                <a:gd name="connsiteX63" fmla="*/ 602233 w 823421"/>
                <a:gd name="connsiteY63" fmla="*/ 1105839 h 1581638"/>
                <a:gd name="connsiteX64" fmla="*/ 571656 w 823421"/>
                <a:gd name="connsiteY64" fmla="*/ 965354 h 1581638"/>
                <a:gd name="connsiteX65" fmla="*/ 584119 w 823421"/>
                <a:gd name="connsiteY65" fmla="*/ 965354 h 1581638"/>
                <a:gd name="connsiteX66" fmla="*/ 584119 w 823421"/>
                <a:gd name="connsiteY66" fmla="*/ 848609 h 1581638"/>
                <a:gd name="connsiteX67" fmla="*/ 343139 w 823421"/>
                <a:gd name="connsiteY67" fmla="*/ 1012880 h 1581638"/>
                <a:gd name="connsiteX68" fmla="*/ 321273 w 823421"/>
                <a:gd name="connsiteY68" fmla="*/ 1017441 h 1581638"/>
                <a:gd name="connsiteX69" fmla="*/ 287767 w 823421"/>
                <a:gd name="connsiteY69" fmla="*/ 1027913 h 1581638"/>
                <a:gd name="connsiteX70" fmla="*/ 236001 w 823421"/>
                <a:gd name="connsiteY70" fmla="*/ 1023184 h 1581638"/>
                <a:gd name="connsiteX71" fmla="*/ 236002 w 823421"/>
                <a:gd name="connsiteY71" fmla="*/ 1023184 h 1581638"/>
                <a:gd name="connsiteX72" fmla="*/ 148045 w 823421"/>
                <a:gd name="connsiteY72" fmla="*/ 860287 h 1581638"/>
                <a:gd name="connsiteX73" fmla="*/ 263431 w 823421"/>
                <a:gd name="connsiteY73" fmla="*/ 474045 h 1581638"/>
                <a:gd name="connsiteX74" fmla="*/ 374561 w 823421"/>
                <a:gd name="connsiteY74" fmla="*/ 381359 h 1581638"/>
                <a:gd name="connsiteX75" fmla="*/ 423968 w 823421"/>
                <a:gd name="connsiteY75" fmla="*/ 385872 h 1581638"/>
                <a:gd name="connsiteX76" fmla="*/ 401973 w 823421"/>
                <a:gd name="connsiteY76" fmla="*/ 359214 h 1581638"/>
                <a:gd name="connsiteX77" fmla="*/ 362625 w 823421"/>
                <a:gd name="connsiteY77" fmla="*/ 230397 h 1581638"/>
                <a:gd name="connsiteX78" fmla="*/ 593023 w 823421"/>
                <a:gd name="connsiteY78" fmla="*/ 0 h 15816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</a:cxnLst>
              <a:rect l="l" t="t" r="r" b="b"/>
              <a:pathLst>
                <a:path w="823421" h="1581638">
                  <a:moveTo>
                    <a:pt x="30422" y="1213496"/>
                  </a:moveTo>
                  <a:lnTo>
                    <a:pt x="30423" y="1213496"/>
                  </a:lnTo>
                  <a:lnTo>
                    <a:pt x="30422" y="1213496"/>
                  </a:lnTo>
                  <a:close/>
                  <a:moveTo>
                    <a:pt x="75879" y="1199726"/>
                  </a:moveTo>
                  <a:lnTo>
                    <a:pt x="708332" y="1199726"/>
                  </a:lnTo>
                  <a:cubicBezTo>
                    <a:pt x="716636" y="1199726"/>
                    <a:pt x="723367" y="1206457"/>
                    <a:pt x="723367" y="1214761"/>
                  </a:cubicBezTo>
                  <a:cubicBezTo>
                    <a:pt x="723367" y="1223065"/>
                    <a:pt x="716636" y="1229796"/>
                    <a:pt x="708332" y="1229796"/>
                  </a:cubicBezTo>
                  <a:lnTo>
                    <a:pt x="692175" y="1229796"/>
                  </a:lnTo>
                  <a:lnTo>
                    <a:pt x="682892" y="1290976"/>
                  </a:lnTo>
                  <a:cubicBezTo>
                    <a:pt x="660525" y="1364545"/>
                    <a:pt x="606534" y="1430914"/>
                    <a:pt x="531531" y="1473287"/>
                  </a:cubicBezTo>
                  <a:lnTo>
                    <a:pt x="474793" y="1497443"/>
                  </a:lnTo>
                  <a:lnTo>
                    <a:pt x="484278" y="1546761"/>
                  </a:lnTo>
                  <a:lnTo>
                    <a:pt x="525075" y="1546761"/>
                  </a:lnTo>
                  <a:cubicBezTo>
                    <a:pt x="534706" y="1546761"/>
                    <a:pt x="542514" y="1554569"/>
                    <a:pt x="542514" y="1564200"/>
                  </a:cubicBezTo>
                  <a:cubicBezTo>
                    <a:pt x="542514" y="1570013"/>
                    <a:pt x="542513" y="1575825"/>
                    <a:pt x="542513" y="1581638"/>
                  </a:cubicBezTo>
                  <a:lnTo>
                    <a:pt x="148168" y="1581638"/>
                  </a:lnTo>
                  <a:lnTo>
                    <a:pt x="148168" y="1564200"/>
                  </a:lnTo>
                  <a:cubicBezTo>
                    <a:pt x="148168" y="1554569"/>
                    <a:pt x="155976" y="1546761"/>
                    <a:pt x="165607" y="1546761"/>
                  </a:cubicBezTo>
                  <a:lnTo>
                    <a:pt x="181950" y="1546761"/>
                  </a:lnTo>
                  <a:lnTo>
                    <a:pt x="196538" y="1470909"/>
                  </a:lnTo>
                  <a:lnTo>
                    <a:pt x="177282" y="1459407"/>
                  </a:lnTo>
                  <a:cubicBezTo>
                    <a:pt x="126464" y="1419653"/>
                    <a:pt x="94387" y="1363665"/>
                    <a:pt x="86253" y="1301465"/>
                  </a:cubicBezTo>
                  <a:lnTo>
                    <a:pt x="89430" y="1229796"/>
                  </a:lnTo>
                  <a:lnTo>
                    <a:pt x="75879" y="1229796"/>
                  </a:lnTo>
                  <a:cubicBezTo>
                    <a:pt x="67575" y="1229796"/>
                    <a:pt x="60844" y="1223065"/>
                    <a:pt x="60844" y="1214761"/>
                  </a:cubicBezTo>
                  <a:cubicBezTo>
                    <a:pt x="60844" y="1206457"/>
                    <a:pt x="67575" y="1199726"/>
                    <a:pt x="75879" y="1199726"/>
                  </a:cubicBezTo>
                  <a:close/>
                  <a:moveTo>
                    <a:pt x="30423" y="609900"/>
                  </a:moveTo>
                  <a:lnTo>
                    <a:pt x="30423" y="609901"/>
                  </a:lnTo>
                  <a:cubicBezTo>
                    <a:pt x="47225" y="609901"/>
                    <a:pt x="60846" y="623522"/>
                    <a:pt x="60846" y="640324"/>
                  </a:cubicBezTo>
                  <a:lnTo>
                    <a:pt x="60845" y="1183073"/>
                  </a:lnTo>
                  <a:cubicBezTo>
                    <a:pt x="60845" y="1191474"/>
                    <a:pt x="57440" y="1199080"/>
                    <a:pt x="51934" y="1204585"/>
                  </a:cubicBezTo>
                  <a:lnTo>
                    <a:pt x="30422" y="1213496"/>
                  </a:lnTo>
                  <a:lnTo>
                    <a:pt x="8911" y="1204585"/>
                  </a:lnTo>
                  <a:cubicBezTo>
                    <a:pt x="3405" y="1199080"/>
                    <a:pt x="0" y="1191474"/>
                    <a:pt x="0" y="1183073"/>
                  </a:cubicBezTo>
                  <a:lnTo>
                    <a:pt x="0" y="640323"/>
                  </a:lnTo>
                  <a:cubicBezTo>
                    <a:pt x="0" y="623521"/>
                    <a:pt x="13621" y="609900"/>
                    <a:pt x="30423" y="609900"/>
                  </a:cubicBezTo>
                  <a:close/>
                  <a:moveTo>
                    <a:pt x="498326" y="602403"/>
                  </a:moveTo>
                  <a:lnTo>
                    <a:pt x="456637" y="741952"/>
                  </a:lnTo>
                  <a:lnTo>
                    <a:pt x="555491" y="674565"/>
                  </a:lnTo>
                  <a:close/>
                  <a:moveTo>
                    <a:pt x="593023" y="0"/>
                  </a:moveTo>
                  <a:cubicBezTo>
                    <a:pt x="720268" y="0"/>
                    <a:pt x="823421" y="103152"/>
                    <a:pt x="823421" y="230397"/>
                  </a:cubicBezTo>
                  <a:cubicBezTo>
                    <a:pt x="823421" y="357642"/>
                    <a:pt x="720268" y="460794"/>
                    <a:pt x="593023" y="460794"/>
                  </a:cubicBezTo>
                  <a:cubicBezTo>
                    <a:pt x="561212" y="460794"/>
                    <a:pt x="530906" y="454347"/>
                    <a:pt x="503342" y="442688"/>
                  </a:cubicBezTo>
                  <a:lnTo>
                    <a:pt x="498140" y="439181"/>
                  </a:lnTo>
                  <a:lnTo>
                    <a:pt x="619386" y="592236"/>
                  </a:lnTo>
                  <a:lnTo>
                    <a:pt x="650652" y="475549"/>
                  </a:lnTo>
                  <a:cubicBezTo>
                    <a:pt x="657885" y="448554"/>
                    <a:pt x="685633" y="432534"/>
                    <a:pt x="712628" y="439767"/>
                  </a:cubicBezTo>
                  <a:cubicBezTo>
                    <a:pt x="739623" y="447000"/>
                    <a:pt x="755643" y="474748"/>
                    <a:pt x="748410" y="501743"/>
                  </a:cubicBezTo>
                  <a:lnTo>
                    <a:pt x="698561" y="687781"/>
                  </a:lnTo>
                  <a:lnTo>
                    <a:pt x="706327" y="706194"/>
                  </a:lnTo>
                  <a:lnTo>
                    <a:pt x="706399" y="720285"/>
                  </a:lnTo>
                  <a:lnTo>
                    <a:pt x="708337" y="729885"/>
                  </a:lnTo>
                  <a:lnTo>
                    <a:pt x="708337" y="965354"/>
                  </a:lnTo>
                  <a:lnTo>
                    <a:pt x="744953" y="965354"/>
                  </a:lnTo>
                  <a:lnTo>
                    <a:pt x="716094" y="1097950"/>
                  </a:lnTo>
                  <a:lnTo>
                    <a:pt x="751094" y="1097950"/>
                  </a:lnTo>
                  <a:cubicBezTo>
                    <a:pt x="770977" y="1097950"/>
                    <a:pt x="787096" y="1114068"/>
                    <a:pt x="787096" y="1133952"/>
                  </a:cubicBezTo>
                  <a:lnTo>
                    <a:pt x="787096" y="1183278"/>
                  </a:lnTo>
                  <a:cubicBezTo>
                    <a:pt x="787096" y="1188255"/>
                    <a:pt x="783061" y="1192290"/>
                    <a:pt x="778084" y="1192290"/>
                  </a:cubicBezTo>
                  <a:lnTo>
                    <a:pt x="596760" y="1192290"/>
                  </a:lnTo>
                  <a:cubicBezTo>
                    <a:pt x="591783" y="1192290"/>
                    <a:pt x="587748" y="1188255"/>
                    <a:pt x="587748" y="1183278"/>
                  </a:cubicBezTo>
                  <a:lnTo>
                    <a:pt x="587748" y="1133952"/>
                  </a:lnTo>
                  <a:cubicBezTo>
                    <a:pt x="587748" y="1124010"/>
                    <a:pt x="591778" y="1115010"/>
                    <a:pt x="598294" y="1108494"/>
                  </a:cubicBezTo>
                  <a:lnTo>
                    <a:pt x="602233" y="1105839"/>
                  </a:lnTo>
                  <a:lnTo>
                    <a:pt x="571656" y="965354"/>
                  </a:lnTo>
                  <a:lnTo>
                    <a:pt x="584119" y="965354"/>
                  </a:lnTo>
                  <a:lnTo>
                    <a:pt x="584119" y="848609"/>
                  </a:lnTo>
                  <a:lnTo>
                    <a:pt x="343139" y="1012880"/>
                  </a:lnTo>
                  <a:lnTo>
                    <a:pt x="321273" y="1017441"/>
                  </a:lnTo>
                  <a:lnTo>
                    <a:pt x="287767" y="1027913"/>
                  </a:lnTo>
                  <a:cubicBezTo>
                    <a:pt x="270866" y="1029777"/>
                    <a:pt x="253319" y="1028358"/>
                    <a:pt x="236001" y="1023184"/>
                  </a:cubicBezTo>
                  <a:lnTo>
                    <a:pt x="236002" y="1023184"/>
                  </a:lnTo>
                  <a:cubicBezTo>
                    <a:pt x="166731" y="1002490"/>
                    <a:pt x="127352" y="929558"/>
                    <a:pt x="148045" y="860287"/>
                  </a:cubicBezTo>
                  <a:lnTo>
                    <a:pt x="263431" y="474045"/>
                  </a:lnTo>
                  <a:cubicBezTo>
                    <a:pt x="278951" y="422091"/>
                    <a:pt x="323855" y="386952"/>
                    <a:pt x="374561" y="381359"/>
                  </a:cubicBezTo>
                  <a:lnTo>
                    <a:pt x="423968" y="385872"/>
                  </a:lnTo>
                  <a:lnTo>
                    <a:pt x="401973" y="359214"/>
                  </a:lnTo>
                  <a:cubicBezTo>
                    <a:pt x="377131" y="322443"/>
                    <a:pt x="362625" y="278114"/>
                    <a:pt x="362625" y="230397"/>
                  </a:cubicBezTo>
                  <a:cubicBezTo>
                    <a:pt x="362625" y="103152"/>
                    <a:pt x="465778" y="0"/>
                    <a:pt x="593023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71" name="禁止 170"/>
            <p:cNvSpPr/>
            <p:nvPr/>
          </p:nvSpPr>
          <p:spPr bwMode="auto">
            <a:xfrm>
              <a:off x="2298195" y="2800957"/>
              <a:ext cx="1551007" cy="1551007"/>
            </a:xfrm>
            <a:prstGeom prst="noSmoking">
              <a:avLst>
                <a:gd name="adj" fmla="val 8481"/>
              </a:avLst>
            </a:prstGeom>
            <a:solidFill>
              <a:srgbClr val="FF0000">
                <a:alpha val="30000"/>
              </a:srgbClr>
            </a:solidFill>
            <a:ln w="571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188" name="グループ化 187"/>
          <p:cNvGrpSpPr/>
          <p:nvPr/>
        </p:nvGrpSpPr>
        <p:grpSpPr>
          <a:xfrm>
            <a:off x="4171819" y="2708920"/>
            <a:ext cx="1551007" cy="1735081"/>
            <a:chOff x="4171819" y="2708920"/>
            <a:chExt cx="1551007" cy="1735081"/>
          </a:xfrm>
        </p:grpSpPr>
        <p:sp>
          <p:nvSpPr>
            <p:cNvPr id="95" name="禁止 94"/>
            <p:cNvSpPr/>
            <p:nvPr/>
          </p:nvSpPr>
          <p:spPr bwMode="auto">
            <a:xfrm>
              <a:off x="4171819" y="2800957"/>
              <a:ext cx="1551007" cy="1551007"/>
            </a:xfrm>
            <a:prstGeom prst="noSmoking">
              <a:avLst>
                <a:gd name="adj" fmla="val 8481"/>
              </a:avLst>
            </a:prstGeom>
            <a:solidFill>
              <a:srgbClr val="FF0000"/>
            </a:solidFill>
            <a:ln w="571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11" name="フリーフォーム 110"/>
            <p:cNvSpPr/>
            <p:nvPr/>
          </p:nvSpPr>
          <p:spPr bwMode="auto">
            <a:xfrm>
              <a:off x="4347706" y="2708920"/>
              <a:ext cx="1199232" cy="1735081"/>
            </a:xfrm>
            <a:custGeom>
              <a:avLst/>
              <a:gdLst>
                <a:gd name="connsiteX0" fmla="*/ 731544 w 1199232"/>
                <a:gd name="connsiteY0" fmla="*/ 1211133 h 1735081"/>
                <a:gd name="connsiteX1" fmla="*/ 799888 w 1199232"/>
                <a:gd name="connsiteY1" fmla="*/ 1241451 h 1735081"/>
                <a:gd name="connsiteX2" fmla="*/ 769571 w 1199232"/>
                <a:gd name="connsiteY2" fmla="*/ 1309796 h 1735081"/>
                <a:gd name="connsiteX3" fmla="*/ 645007 w 1199232"/>
                <a:gd name="connsiteY3" fmla="*/ 1299547 h 1735081"/>
                <a:gd name="connsiteX4" fmla="*/ 731544 w 1199232"/>
                <a:gd name="connsiteY4" fmla="*/ 1211133 h 1735081"/>
                <a:gd name="connsiteX5" fmla="*/ 283515 w 1199232"/>
                <a:gd name="connsiteY5" fmla="*/ 1089474 h 1735081"/>
                <a:gd name="connsiteX6" fmla="*/ 315617 w 1199232"/>
                <a:gd name="connsiteY6" fmla="*/ 1114107 h 1735081"/>
                <a:gd name="connsiteX7" fmla="*/ 324811 w 1199232"/>
                <a:gd name="connsiteY7" fmla="*/ 1238753 h 1735081"/>
                <a:gd name="connsiteX8" fmla="*/ 224046 w 1199232"/>
                <a:gd name="connsiteY8" fmla="*/ 1166975 h 1735081"/>
                <a:gd name="connsiteX9" fmla="*/ 243397 w 1199232"/>
                <a:gd name="connsiteY9" fmla="*/ 1094756 h 1735081"/>
                <a:gd name="connsiteX10" fmla="*/ 283515 w 1199232"/>
                <a:gd name="connsiteY10" fmla="*/ 1089474 h 1735081"/>
                <a:gd name="connsiteX11" fmla="*/ 664518 w 1199232"/>
                <a:gd name="connsiteY11" fmla="*/ 1082842 h 1735081"/>
                <a:gd name="connsiteX12" fmla="*/ 699339 w 1199232"/>
                <a:gd name="connsiteY12" fmla="*/ 1103453 h 1735081"/>
                <a:gd name="connsiteX13" fmla="*/ 688775 w 1199232"/>
                <a:gd name="connsiteY13" fmla="*/ 1177471 h 1735081"/>
                <a:gd name="connsiteX14" fmla="*/ 566128 w 1199232"/>
                <a:gd name="connsiteY14" fmla="*/ 1201526 h 1735081"/>
                <a:gd name="connsiteX15" fmla="*/ 625321 w 1199232"/>
                <a:gd name="connsiteY15" fmla="*/ 1092890 h 1735081"/>
                <a:gd name="connsiteX16" fmla="*/ 664518 w 1199232"/>
                <a:gd name="connsiteY16" fmla="*/ 1082842 h 1735081"/>
                <a:gd name="connsiteX17" fmla="*/ 430236 w 1199232"/>
                <a:gd name="connsiteY17" fmla="*/ 898746 h 1735081"/>
                <a:gd name="connsiteX18" fmla="*/ 483104 w 1199232"/>
                <a:gd name="connsiteY18" fmla="*/ 951614 h 1735081"/>
                <a:gd name="connsiteX19" fmla="*/ 428744 w 1199232"/>
                <a:gd name="connsiteY19" fmla="*/ 1064158 h 1735081"/>
                <a:gd name="connsiteX20" fmla="*/ 377367 w 1199232"/>
                <a:gd name="connsiteY20" fmla="*/ 951614 h 1735081"/>
                <a:gd name="connsiteX21" fmla="*/ 430236 w 1199232"/>
                <a:gd name="connsiteY21" fmla="*/ 898746 h 1735081"/>
                <a:gd name="connsiteX22" fmla="*/ 30423 w 1199232"/>
                <a:gd name="connsiteY22" fmla="*/ 747656 h 1735081"/>
                <a:gd name="connsiteX23" fmla="*/ 30423 w 1199232"/>
                <a:gd name="connsiteY23" fmla="*/ 747657 h 1735081"/>
                <a:gd name="connsiteX24" fmla="*/ 60846 w 1199232"/>
                <a:gd name="connsiteY24" fmla="*/ 778080 h 1735081"/>
                <a:gd name="connsiteX25" fmla="*/ 60845 w 1199232"/>
                <a:gd name="connsiteY25" fmla="*/ 1320829 h 1735081"/>
                <a:gd name="connsiteX26" fmla="*/ 51934 w 1199232"/>
                <a:gd name="connsiteY26" fmla="*/ 1342341 h 1735081"/>
                <a:gd name="connsiteX27" fmla="*/ 30422 w 1199232"/>
                <a:gd name="connsiteY27" fmla="*/ 1351252 h 1735081"/>
                <a:gd name="connsiteX28" fmla="*/ 8911 w 1199232"/>
                <a:gd name="connsiteY28" fmla="*/ 1342341 h 1735081"/>
                <a:gd name="connsiteX29" fmla="*/ 0 w 1199232"/>
                <a:gd name="connsiteY29" fmla="*/ 1320829 h 1735081"/>
                <a:gd name="connsiteX30" fmla="*/ 0 w 1199232"/>
                <a:gd name="connsiteY30" fmla="*/ 778079 h 1735081"/>
                <a:gd name="connsiteX31" fmla="*/ 30423 w 1199232"/>
                <a:gd name="connsiteY31" fmla="*/ 747656 h 1735081"/>
                <a:gd name="connsiteX32" fmla="*/ 953114 w 1199232"/>
                <a:gd name="connsiteY32" fmla="*/ 0 h 1735081"/>
                <a:gd name="connsiteX33" fmla="*/ 1183512 w 1199232"/>
                <a:gd name="connsiteY33" fmla="*/ 230397 h 1735081"/>
                <a:gd name="connsiteX34" fmla="*/ 1116030 w 1199232"/>
                <a:gd name="connsiteY34" fmla="*/ 393312 h 1735081"/>
                <a:gd name="connsiteX35" fmla="*/ 1070291 w 1199232"/>
                <a:gd name="connsiteY35" fmla="*/ 424150 h 1735081"/>
                <a:gd name="connsiteX36" fmla="*/ 1119282 w 1199232"/>
                <a:gd name="connsiteY36" fmla="*/ 434041 h 1735081"/>
                <a:gd name="connsiteX37" fmla="*/ 1199232 w 1199232"/>
                <a:gd name="connsiteY37" fmla="*/ 554658 h 1735081"/>
                <a:gd name="connsiteX38" fmla="*/ 1199231 w 1199232"/>
                <a:gd name="connsiteY38" fmla="*/ 1046646 h 1735081"/>
                <a:gd name="connsiteX39" fmla="*/ 1160890 w 1199232"/>
                <a:gd name="connsiteY39" fmla="*/ 1139209 h 1735081"/>
                <a:gd name="connsiteX40" fmla="*/ 1120514 w 1199232"/>
                <a:gd name="connsiteY40" fmla="*/ 1166432 h 1735081"/>
                <a:gd name="connsiteX41" fmla="*/ 1120513 w 1199232"/>
                <a:gd name="connsiteY41" fmla="*/ 1677933 h 1735081"/>
                <a:gd name="connsiteX42" fmla="*/ 1103775 w 1199232"/>
                <a:gd name="connsiteY42" fmla="*/ 1718343 h 1735081"/>
                <a:gd name="connsiteX43" fmla="*/ 1063366 w 1199232"/>
                <a:gd name="connsiteY43" fmla="*/ 1735081 h 1735081"/>
                <a:gd name="connsiteX44" fmla="*/ 1022956 w 1199232"/>
                <a:gd name="connsiteY44" fmla="*/ 1718343 h 1735081"/>
                <a:gd name="connsiteX45" fmla="*/ 1006218 w 1199232"/>
                <a:gd name="connsiteY45" fmla="*/ 1677933 h 1735081"/>
                <a:gd name="connsiteX46" fmla="*/ 1006218 w 1199232"/>
                <a:gd name="connsiteY46" fmla="*/ 1159740 h 1735081"/>
                <a:gd name="connsiteX47" fmla="*/ 975765 w 1199232"/>
                <a:gd name="connsiteY47" fmla="*/ 1139208 h 1735081"/>
                <a:gd name="connsiteX48" fmla="*/ 937424 w 1199232"/>
                <a:gd name="connsiteY48" fmla="*/ 1046645 h 1735081"/>
                <a:gd name="connsiteX49" fmla="*/ 937424 w 1199232"/>
                <a:gd name="connsiteY49" fmla="*/ 1037432 h 1735081"/>
                <a:gd name="connsiteX50" fmla="*/ 928157 w 1199232"/>
                <a:gd name="connsiteY50" fmla="*/ 1082021 h 1735081"/>
                <a:gd name="connsiteX51" fmla="*/ 868316 w 1199232"/>
                <a:gd name="connsiteY51" fmla="*/ 1121269 h 1735081"/>
                <a:gd name="connsiteX52" fmla="*/ 829069 w 1199232"/>
                <a:gd name="connsiteY52" fmla="*/ 1061428 h 1735081"/>
                <a:gd name="connsiteX53" fmla="*/ 850589 w 1199232"/>
                <a:gd name="connsiteY53" fmla="*/ 957885 h 1735081"/>
                <a:gd name="connsiteX54" fmla="*/ 806188 w 1199232"/>
                <a:gd name="connsiteY54" fmla="*/ 959948 h 1735081"/>
                <a:gd name="connsiteX55" fmla="*/ 437810 w 1199232"/>
                <a:gd name="connsiteY55" fmla="*/ 1269059 h 1735081"/>
                <a:gd name="connsiteX56" fmla="*/ 422439 w 1199232"/>
                <a:gd name="connsiteY56" fmla="*/ 1337482 h 1735081"/>
                <a:gd name="connsiteX57" fmla="*/ 708332 w 1199232"/>
                <a:gd name="connsiteY57" fmla="*/ 1337482 h 1735081"/>
                <a:gd name="connsiteX58" fmla="*/ 723367 w 1199232"/>
                <a:gd name="connsiteY58" fmla="*/ 1352517 h 1735081"/>
                <a:gd name="connsiteX59" fmla="*/ 708332 w 1199232"/>
                <a:gd name="connsiteY59" fmla="*/ 1367552 h 1735081"/>
                <a:gd name="connsiteX60" fmla="*/ 692175 w 1199232"/>
                <a:gd name="connsiteY60" fmla="*/ 1367552 h 1735081"/>
                <a:gd name="connsiteX61" fmla="*/ 682892 w 1199232"/>
                <a:gd name="connsiteY61" fmla="*/ 1428732 h 1735081"/>
                <a:gd name="connsiteX62" fmla="*/ 531531 w 1199232"/>
                <a:gd name="connsiteY62" fmla="*/ 1611043 h 1735081"/>
                <a:gd name="connsiteX63" fmla="*/ 474793 w 1199232"/>
                <a:gd name="connsiteY63" fmla="*/ 1635199 h 1735081"/>
                <a:gd name="connsiteX64" fmla="*/ 484278 w 1199232"/>
                <a:gd name="connsiteY64" fmla="*/ 1684517 h 1735081"/>
                <a:gd name="connsiteX65" fmla="*/ 525075 w 1199232"/>
                <a:gd name="connsiteY65" fmla="*/ 1684517 h 1735081"/>
                <a:gd name="connsiteX66" fmla="*/ 542514 w 1199232"/>
                <a:gd name="connsiteY66" fmla="*/ 1701956 h 1735081"/>
                <a:gd name="connsiteX67" fmla="*/ 542513 w 1199232"/>
                <a:gd name="connsiteY67" fmla="*/ 1719394 h 1735081"/>
                <a:gd name="connsiteX68" fmla="*/ 148168 w 1199232"/>
                <a:gd name="connsiteY68" fmla="*/ 1719394 h 1735081"/>
                <a:gd name="connsiteX69" fmla="*/ 148168 w 1199232"/>
                <a:gd name="connsiteY69" fmla="*/ 1701956 h 1735081"/>
                <a:gd name="connsiteX70" fmla="*/ 165607 w 1199232"/>
                <a:gd name="connsiteY70" fmla="*/ 1684517 h 1735081"/>
                <a:gd name="connsiteX71" fmla="*/ 181950 w 1199232"/>
                <a:gd name="connsiteY71" fmla="*/ 1684517 h 1735081"/>
                <a:gd name="connsiteX72" fmla="*/ 196538 w 1199232"/>
                <a:gd name="connsiteY72" fmla="*/ 1608665 h 1735081"/>
                <a:gd name="connsiteX73" fmla="*/ 177282 w 1199232"/>
                <a:gd name="connsiteY73" fmla="*/ 1597163 h 1735081"/>
                <a:gd name="connsiteX74" fmla="*/ 86253 w 1199232"/>
                <a:gd name="connsiteY74" fmla="*/ 1439221 h 1735081"/>
                <a:gd name="connsiteX75" fmla="*/ 89430 w 1199232"/>
                <a:gd name="connsiteY75" fmla="*/ 1367552 h 1735081"/>
                <a:gd name="connsiteX76" fmla="*/ 75879 w 1199232"/>
                <a:gd name="connsiteY76" fmla="*/ 1367552 h 1735081"/>
                <a:gd name="connsiteX77" fmla="*/ 60844 w 1199232"/>
                <a:gd name="connsiteY77" fmla="*/ 1352517 h 1735081"/>
                <a:gd name="connsiteX78" fmla="*/ 75879 w 1199232"/>
                <a:gd name="connsiteY78" fmla="*/ 1337482 h 1735081"/>
                <a:gd name="connsiteX79" fmla="*/ 399084 w 1199232"/>
                <a:gd name="connsiteY79" fmla="*/ 1337482 h 1735081"/>
                <a:gd name="connsiteX80" fmla="*/ 416061 w 1199232"/>
                <a:gd name="connsiteY80" fmla="*/ 1261902 h 1735081"/>
                <a:gd name="connsiteX81" fmla="*/ 802916 w 1199232"/>
                <a:gd name="connsiteY81" fmla="*/ 937288 h 1735081"/>
                <a:gd name="connsiteX82" fmla="*/ 855376 w 1199232"/>
                <a:gd name="connsiteY82" fmla="*/ 934850 h 1735081"/>
                <a:gd name="connsiteX83" fmla="*/ 937828 w 1199232"/>
                <a:gd name="connsiteY83" fmla="*/ 538119 h 1735081"/>
                <a:gd name="connsiteX84" fmla="*/ 943388 w 1199232"/>
                <a:gd name="connsiteY84" fmla="*/ 525118 h 1735081"/>
                <a:gd name="connsiteX85" fmla="*/ 947711 w 1199232"/>
                <a:gd name="connsiteY85" fmla="*/ 503704 h 1735081"/>
                <a:gd name="connsiteX86" fmla="*/ 975765 w 1199232"/>
                <a:gd name="connsiteY86" fmla="*/ 462095 h 1735081"/>
                <a:gd name="connsiteX87" fmla="*/ 988201 w 1199232"/>
                <a:gd name="connsiteY87" fmla="*/ 453710 h 1735081"/>
                <a:gd name="connsiteX88" fmla="*/ 953114 w 1199232"/>
                <a:gd name="connsiteY88" fmla="*/ 460794 h 1735081"/>
                <a:gd name="connsiteX89" fmla="*/ 722716 w 1199232"/>
                <a:gd name="connsiteY89" fmla="*/ 230397 h 1735081"/>
                <a:gd name="connsiteX90" fmla="*/ 953114 w 1199232"/>
                <a:gd name="connsiteY90" fmla="*/ 0 h 17350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</a:cxnLst>
              <a:rect l="l" t="t" r="r" b="b"/>
              <a:pathLst>
                <a:path w="1199232" h="1735081">
                  <a:moveTo>
                    <a:pt x="731544" y="1211133"/>
                  </a:moveTo>
                  <a:cubicBezTo>
                    <a:pt x="758789" y="1200632"/>
                    <a:pt x="789387" y="1214206"/>
                    <a:pt x="799888" y="1241451"/>
                  </a:cubicBezTo>
                  <a:cubicBezTo>
                    <a:pt x="810389" y="1268696"/>
                    <a:pt x="796816" y="1299295"/>
                    <a:pt x="769571" y="1309796"/>
                  </a:cubicBezTo>
                  <a:cubicBezTo>
                    <a:pt x="742325" y="1320297"/>
                    <a:pt x="685060" y="1312204"/>
                    <a:pt x="645007" y="1299547"/>
                  </a:cubicBezTo>
                  <a:cubicBezTo>
                    <a:pt x="666523" y="1259962"/>
                    <a:pt x="704299" y="1221634"/>
                    <a:pt x="731544" y="1211133"/>
                  </a:cubicBezTo>
                  <a:close/>
                  <a:moveTo>
                    <a:pt x="283515" y="1089474"/>
                  </a:moveTo>
                  <a:cubicBezTo>
                    <a:pt x="296584" y="1092976"/>
                    <a:pt x="308317" y="1101463"/>
                    <a:pt x="315617" y="1114107"/>
                  </a:cubicBezTo>
                  <a:cubicBezTo>
                    <a:pt x="330216" y="1139393"/>
                    <a:pt x="331103" y="1197221"/>
                    <a:pt x="324811" y="1238753"/>
                  </a:cubicBezTo>
                  <a:cubicBezTo>
                    <a:pt x="282368" y="1223636"/>
                    <a:pt x="238645" y="1192262"/>
                    <a:pt x="224046" y="1166975"/>
                  </a:cubicBezTo>
                  <a:cubicBezTo>
                    <a:pt x="209447" y="1141688"/>
                    <a:pt x="218110" y="1109355"/>
                    <a:pt x="243397" y="1094756"/>
                  </a:cubicBezTo>
                  <a:cubicBezTo>
                    <a:pt x="256041" y="1087456"/>
                    <a:pt x="270446" y="1085972"/>
                    <a:pt x="283515" y="1089474"/>
                  </a:cubicBezTo>
                  <a:close/>
                  <a:moveTo>
                    <a:pt x="664518" y="1082842"/>
                  </a:moveTo>
                  <a:cubicBezTo>
                    <a:pt x="677912" y="1084754"/>
                    <a:pt x="690577" y="1091775"/>
                    <a:pt x="699339" y="1103453"/>
                  </a:cubicBezTo>
                  <a:cubicBezTo>
                    <a:pt x="716861" y="1126810"/>
                    <a:pt x="712132" y="1159948"/>
                    <a:pt x="688775" y="1177471"/>
                  </a:cubicBezTo>
                  <a:cubicBezTo>
                    <a:pt x="665419" y="1194993"/>
                    <a:pt x="608114" y="1202799"/>
                    <a:pt x="566128" y="1201526"/>
                  </a:cubicBezTo>
                  <a:cubicBezTo>
                    <a:pt x="576053" y="1157577"/>
                    <a:pt x="601965" y="1110412"/>
                    <a:pt x="625321" y="1092890"/>
                  </a:cubicBezTo>
                  <a:cubicBezTo>
                    <a:pt x="637000" y="1084129"/>
                    <a:pt x="651123" y="1080930"/>
                    <a:pt x="664518" y="1082842"/>
                  </a:cubicBezTo>
                  <a:close/>
                  <a:moveTo>
                    <a:pt x="430236" y="898746"/>
                  </a:moveTo>
                  <a:cubicBezTo>
                    <a:pt x="459434" y="898746"/>
                    <a:pt x="483104" y="922416"/>
                    <a:pt x="483104" y="951614"/>
                  </a:cubicBezTo>
                  <a:cubicBezTo>
                    <a:pt x="483104" y="980813"/>
                    <a:pt x="454959" y="1031337"/>
                    <a:pt x="428744" y="1064158"/>
                  </a:cubicBezTo>
                  <a:cubicBezTo>
                    <a:pt x="399545" y="1029845"/>
                    <a:pt x="377367" y="980813"/>
                    <a:pt x="377367" y="951614"/>
                  </a:cubicBezTo>
                  <a:cubicBezTo>
                    <a:pt x="377367" y="922416"/>
                    <a:pt x="401037" y="898746"/>
                    <a:pt x="430236" y="898746"/>
                  </a:cubicBezTo>
                  <a:close/>
                  <a:moveTo>
                    <a:pt x="30423" y="747656"/>
                  </a:moveTo>
                  <a:lnTo>
                    <a:pt x="30423" y="747657"/>
                  </a:lnTo>
                  <a:cubicBezTo>
                    <a:pt x="47225" y="747657"/>
                    <a:pt x="60846" y="761278"/>
                    <a:pt x="60846" y="778080"/>
                  </a:cubicBezTo>
                  <a:lnTo>
                    <a:pt x="60845" y="1320829"/>
                  </a:lnTo>
                  <a:cubicBezTo>
                    <a:pt x="60845" y="1329230"/>
                    <a:pt x="57440" y="1336836"/>
                    <a:pt x="51934" y="1342341"/>
                  </a:cubicBezTo>
                  <a:lnTo>
                    <a:pt x="30422" y="1351252"/>
                  </a:lnTo>
                  <a:lnTo>
                    <a:pt x="8911" y="1342341"/>
                  </a:lnTo>
                  <a:cubicBezTo>
                    <a:pt x="3405" y="1336836"/>
                    <a:pt x="0" y="1329230"/>
                    <a:pt x="0" y="1320829"/>
                  </a:cubicBezTo>
                  <a:lnTo>
                    <a:pt x="0" y="778079"/>
                  </a:lnTo>
                  <a:cubicBezTo>
                    <a:pt x="0" y="761277"/>
                    <a:pt x="13621" y="747656"/>
                    <a:pt x="30423" y="747656"/>
                  </a:cubicBezTo>
                  <a:close/>
                  <a:moveTo>
                    <a:pt x="953114" y="0"/>
                  </a:moveTo>
                  <a:cubicBezTo>
                    <a:pt x="1080359" y="0"/>
                    <a:pt x="1183512" y="103152"/>
                    <a:pt x="1183512" y="230397"/>
                  </a:cubicBezTo>
                  <a:cubicBezTo>
                    <a:pt x="1183512" y="294019"/>
                    <a:pt x="1157724" y="351619"/>
                    <a:pt x="1116030" y="393312"/>
                  </a:cubicBezTo>
                  <a:lnTo>
                    <a:pt x="1070291" y="424150"/>
                  </a:lnTo>
                  <a:lnTo>
                    <a:pt x="1119282" y="434041"/>
                  </a:lnTo>
                  <a:cubicBezTo>
                    <a:pt x="1166265" y="453913"/>
                    <a:pt x="1199232" y="500436"/>
                    <a:pt x="1199232" y="554658"/>
                  </a:cubicBezTo>
                  <a:cubicBezTo>
                    <a:pt x="1199232" y="718654"/>
                    <a:pt x="1199231" y="882650"/>
                    <a:pt x="1199231" y="1046646"/>
                  </a:cubicBezTo>
                  <a:cubicBezTo>
                    <a:pt x="1199231" y="1082794"/>
                    <a:pt x="1184579" y="1115520"/>
                    <a:pt x="1160890" y="1139209"/>
                  </a:cubicBezTo>
                  <a:lnTo>
                    <a:pt x="1120514" y="1166432"/>
                  </a:lnTo>
                  <a:lnTo>
                    <a:pt x="1120513" y="1677933"/>
                  </a:lnTo>
                  <a:cubicBezTo>
                    <a:pt x="1120513" y="1693714"/>
                    <a:pt x="1114117" y="1708001"/>
                    <a:pt x="1103775" y="1718343"/>
                  </a:cubicBezTo>
                  <a:lnTo>
                    <a:pt x="1063366" y="1735081"/>
                  </a:lnTo>
                  <a:lnTo>
                    <a:pt x="1022956" y="1718343"/>
                  </a:lnTo>
                  <a:cubicBezTo>
                    <a:pt x="1012615" y="1708001"/>
                    <a:pt x="1006218" y="1693714"/>
                    <a:pt x="1006218" y="1677933"/>
                  </a:cubicBezTo>
                  <a:lnTo>
                    <a:pt x="1006218" y="1159740"/>
                  </a:lnTo>
                  <a:lnTo>
                    <a:pt x="975765" y="1139208"/>
                  </a:lnTo>
                  <a:cubicBezTo>
                    <a:pt x="952076" y="1115519"/>
                    <a:pt x="937424" y="1082793"/>
                    <a:pt x="937424" y="1046645"/>
                  </a:cubicBezTo>
                  <a:lnTo>
                    <a:pt x="937424" y="1037432"/>
                  </a:lnTo>
                  <a:lnTo>
                    <a:pt x="928157" y="1082021"/>
                  </a:lnTo>
                  <a:cubicBezTo>
                    <a:pt x="922471" y="1109384"/>
                    <a:pt x="895679" y="1126956"/>
                    <a:pt x="868316" y="1121269"/>
                  </a:cubicBezTo>
                  <a:cubicBezTo>
                    <a:pt x="840954" y="1115582"/>
                    <a:pt x="823382" y="1088790"/>
                    <a:pt x="829069" y="1061428"/>
                  </a:cubicBezTo>
                  <a:lnTo>
                    <a:pt x="850589" y="957885"/>
                  </a:lnTo>
                  <a:lnTo>
                    <a:pt x="806188" y="959948"/>
                  </a:lnTo>
                  <a:cubicBezTo>
                    <a:pt x="635050" y="984519"/>
                    <a:pt x="491723" y="1104787"/>
                    <a:pt x="437810" y="1269059"/>
                  </a:cubicBezTo>
                  <a:lnTo>
                    <a:pt x="422439" y="1337482"/>
                  </a:lnTo>
                  <a:lnTo>
                    <a:pt x="708332" y="1337482"/>
                  </a:lnTo>
                  <a:cubicBezTo>
                    <a:pt x="716636" y="1337482"/>
                    <a:pt x="723367" y="1344213"/>
                    <a:pt x="723367" y="1352517"/>
                  </a:cubicBezTo>
                  <a:cubicBezTo>
                    <a:pt x="723367" y="1360821"/>
                    <a:pt x="716636" y="1367552"/>
                    <a:pt x="708332" y="1367552"/>
                  </a:cubicBezTo>
                  <a:lnTo>
                    <a:pt x="692175" y="1367552"/>
                  </a:lnTo>
                  <a:lnTo>
                    <a:pt x="682892" y="1428732"/>
                  </a:lnTo>
                  <a:cubicBezTo>
                    <a:pt x="660525" y="1502301"/>
                    <a:pt x="606534" y="1568670"/>
                    <a:pt x="531531" y="1611043"/>
                  </a:cubicBezTo>
                  <a:lnTo>
                    <a:pt x="474793" y="1635199"/>
                  </a:lnTo>
                  <a:lnTo>
                    <a:pt x="484278" y="1684517"/>
                  </a:lnTo>
                  <a:lnTo>
                    <a:pt x="525075" y="1684517"/>
                  </a:lnTo>
                  <a:cubicBezTo>
                    <a:pt x="534706" y="1684517"/>
                    <a:pt x="542514" y="1692325"/>
                    <a:pt x="542514" y="1701956"/>
                  </a:cubicBezTo>
                  <a:cubicBezTo>
                    <a:pt x="542514" y="1707769"/>
                    <a:pt x="542513" y="1713581"/>
                    <a:pt x="542513" y="1719394"/>
                  </a:cubicBezTo>
                  <a:lnTo>
                    <a:pt x="148168" y="1719394"/>
                  </a:lnTo>
                  <a:lnTo>
                    <a:pt x="148168" y="1701956"/>
                  </a:lnTo>
                  <a:cubicBezTo>
                    <a:pt x="148168" y="1692325"/>
                    <a:pt x="155976" y="1684517"/>
                    <a:pt x="165607" y="1684517"/>
                  </a:cubicBezTo>
                  <a:lnTo>
                    <a:pt x="181950" y="1684517"/>
                  </a:lnTo>
                  <a:lnTo>
                    <a:pt x="196538" y="1608665"/>
                  </a:lnTo>
                  <a:lnTo>
                    <a:pt x="177282" y="1597163"/>
                  </a:lnTo>
                  <a:cubicBezTo>
                    <a:pt x="126464" y="1557409"/>
                    <a:pt x="94387" y="1501421"/>
                    <a:pt x="86253" y="1439221"/>
                  </a:cubicBezTo>
                  <a:lnTo>
                    <a:pt x="89430" y="1367552"/>
                  </a:lnTo>
                  <a:lnTo>
                    <a:pt x="75879" y="1367552"/>
                  </a:lnTo>
                  <a:cubicBezTo>
                    <a:pt x="67575" y="1367552"/>
                    <a:pt x="60844" y="1360821"/>
                    <a:pt x="60844" y="1352517"/>
                  </a:cubicBezTo>
                  <a:cubicBezTo>
                    <a:pt x="60844" y="1344213"/>
                    <a:pt x="67575" y="1337482"/>
                    <a:pt x="75879" y="1337482"/>
                  </a:cubicBezTo>
                  <a:lnTo>
                    <a:pt x="399084" y="1337482"/>
                  </a:lnTo>
                  <a:lnTo>
                    <a:pt x="416061" y="1261902"/>
                  </a:lnTo>
                  <a:cubicBezTo>
                    <a:pt x="472678" y="1089391"/>
                    <a:pt x="623195" y="963091"/>
                    <a:pt x="802916" y="937288"/>
                  </a:cubicBezTo>
                  <a:lnTo>
                    <a:pt x="855376" y="934850"/>
                  </a:lnTo>
                  <a:lnTo>
                    <a:pt x="937828" y="538119"/>
                  </a:lnTo>
                  <a:lnTo>
                    <a:pt x="943388" y="525118"/>
                  </a:lnTo>
                  <a:lnTo>
                    <a:pt x="947711" y="503704"/>
                  </a:lnTo>
                  <a:cubicBezTo>
                    <a:pt x="954336" y="488043"/>
                    <a:pt x="963921" y="473939"/>
                    <a:pt x="975765" y="462095"/>
                  </a:cubicBezTo>
                  <a:lnTo>
                    <a:pt x="988201" y="453710"/>
                  </a:lnTo>
                  <a:lnTo>
                    <a:pt x="953114" y="460794"/>
                  </a:lnTo>
                  <a:cubicBezTo>
                    <a:pt x="825869" y="460794"/>
                    <a:pt x="722716" y="357642"/>
                    <a:pt x="722716" y="230397"/>
                  </a:cubicBezTo>
                  <a:cubicBezTo>
                    <a:pt x="722716" y="103152"/>
                    <a:pt x="825869" y="0"/>
                    <a:pt x="953114" y="0"/>
                  </a:cubicBezTo>
                  <a:close/>
                </a:path>
              </a:pathLst>
            </a:custGeom>
            <a:solidFill>
              <a:schemeClr val="bg1"/>
            </a:solidFill>
            <a:ln w="57150">
              <a:solidFill>
                <a:schemeClr val="bg1"/>
              </a:solidFill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41" name="フリーフォーム 140"/>
            <p:cNvSpPr/>
            <p:nvPr/>
          </p:nvSpPr>
          <p:spPr bwMode="auto">
            <a:xfrm>
              <a:off x="4347706" y="2708920"/>
              <a:ext cx="1199232" cy="1735081"/>
            </a:xfrm>
            <a:custGeom>
              <a:avLst/>
              <a:gdLst>
                <a:gd name="connsiteX0" fmla="*/ 731544 w 1199232"/>
                <a:gd name="connsiteY0" fmla="*/ 1211133 h 1735081"/>
                <a:gd name="connsiteX1" fmla="*/ 799888 w 1199232"/>
                <a:gd name="connsiteY1" fmla="*/ 1241451 h 1735081"/>
                <a:gd name="connsiteX2" fmla="*/ 769571 w 1199232"/>
                <a:gd name="connsiteY2" fmla="*/ 1309796 h 1735081"/>
                <a:gd name="connsiteX3" fmla="*/ 645007 w 1199232"/>
                <a:gd name="connsiteY3" fmla="*/ 1299547 h 1735081"/>
                <a:gd name="connsiteX4" fmla="*/ 731544 w 1199232"/>
                <a:gd name="connsiteY4" fmla="*/ 1211133 h 1735081"/>
                <a:gd name="connsiteX5" fmla="*/ 283515 w 1199232"/>
                <a:gd name="connsiteY5" fmla="*/ 1089474 h 1735081"/>
                <a:gd name="connsiteX6" fmla="*/ 315617 w 1199232"/>
                <a:gd name="connsiteY6" fmla="*/ 1114107 h 1735081"/>
                <a:gd name="connsiteX7" fmla="*/ 324811 w 1199232"/>
                <a:gd name="connsiteY7" fmla="*/ 1238753 h 1735081"/>
                <a:gd name="connsiteX8" fmla="*/ 224046 w 1199232"/>
                <a:gd name="connsiteY8" fmla="*/ 1166975 h 1735081"/>
                <a:gd name="connsiteX9" fmla="*/ 243397 w 1199232"/>
                <a:gd name="connsiteY9" fmla="*/ 1094756 h 1735081"/>
                <a:gd name="connsiteX10" fmla="*/ 283515 w 1199232"/>
                <a:gd name="connsiteY10" fmla="*/ 1089474 h 1735081"/>
                <a:gd name="connsiteX11" fmla="*/ 664518 w 1199232"/>
                <a:gd name="connsiteY11" fmla="*/ 1082842 h 1735081"/>
                <a:gd name="connsiteX12" fmla="*/ 699339 w 1199232"/>
                <a:gd name="connsiteY12" fmla="*/ 1103453 h 1735081"/>
                <a:gd name="connsiteX13" fmla="*/ 688775 w 1199232"/>
                <a:gd name="connsiteY13" fmla="*/ 1177471 h 1735081"/>
                <a:gd name="connsiteX14" fmla="*/ 566128 w 1199232"/>
                <a:gd name="connsiteY14" fmla="*/ 1201526 h 1735081"/>
                <a:gd name="connsiteX15" fmla="*/ 625321 w 1199232"/>
                <a:gd name="connsiteY15" fmla="*/ 1092890 h 1735081"/>
                <a:gd name="connsiteX16" fmla="*/ 664518 w 1199232"/>
                <a:gd name="connsiteY16" fmla="*/ 1082842 h 1735081"/>
                <a:gd name="connsiteX17" fmla="*/ 430236 w 1199232"/>
                <a:gd name="connsiteY17" fmla="*/ 898746 h 1735081"/>
                <a:gd name="connsiteX18" fmla="*/ 483104 w 1199232"/>
                <a:gd name="connsiteY18" fmla="*/ 951614 h 1735081"/>
                <a:gd name="connsiteX19" fmla="*/ 428744 w 1199232"/>
                <a:gd name="connsiteY19" fmla="*/ 1064158 h 1735081"/>
                <a:gd name="connsiteX20" fmla="*/ 377367 w 1199232"/>
                <a:gd name="connsiteY20" fmla="*/ 951614 h 1735081"/>
                <a:gd name="connsiteX21" fmla="*/ 430236 w 1199232"/>
                <a:gd name="connsiteY21" fmla="*/ 898746 h 1735081"/>
                <a:gd name="connsiteX22" fmla="*/ 30423 w 1199232"/>
                <a:gd name="connsiteY22" fmla="*/ 747656 h 1735081"/>
                <a:gd name="connsiteX23" fmla="*/ 30423 w 1199232"/>
                <a:gd name="connsiteY23" fmla="*/ 747657 h 1735081"/>
                <a:gd name="connsiteX24" fmla="*/ 60846 w 1199232"/>
                <a:gd name="connsiteY24" fmla="*/ 778080 h 1735081"/>
                <a:gd name="connsiteX25" fmla="*/ 60845 w 1199232"/>
                <a:gd name="connsiteY25" fmla="*/ 1320829 h 1735081"/>
                <a:gd name="connsiteX26" fmla="*/ 51934 w 1199232"/>
                <a:gd name="connsiteY26" fmla="*/ 1342341 h 1735081"/>
                <a:gd name="connsiteX27" fmla="*/ 30422 w 1199232"/>
                <a:gd name="connsiteY27" fmla="*/ 1351252 h 1735081"/>
                <a:gd name="connsiteX28" fmla="*/ 8911 w 1199232"/>
                <a:gd name="connsiteY28" fmla="*/ 1342341 h 1735081"/>
                <a:gd name="connsiteX29" fmla="*/ 0 w 1199232"/>
                <a:gd name="connsiteY29" fmla="*/ 1320829 h 1735081"/>
                <a:gd name="connsiteX30" fmla="*/ 0 w 1199232"/>
                <a:gd name="connsiteY30" fmla="*/ 778079 h 1735081"/>
                <a:gd name="connsiteX31" fmla="*/ 30423 w 1199232"/>
                <a:gd name="connsiteY31" fmla="*/ 747656 h 1735081"/>
                <a:gd name="connsiteX32" fmla="*/ 953114 w 1199232"/>
                <a:gd name="connsiteY32" fmla="*/ 0 h 1735081"/>
                <a:gd name="connsiteX33" fmla="*/ 1183512 w 1199232"/>
                <a:gd name="connsiteY33" fmla="*/ 230397 h 1735081"/>
                <a:gd name="connsiteX34" fmla="*/ 1116030 w 1199232"/>
                <a:gd name="connsiteY34" fmla="*/ 393312 h 1735081"/>
                <a:gd name="connsiteX35" fmla="*/ 1070291 w 1199232"/>
                <a:gd name="connsiteY35" fmla="*/ 424150 h 1735081"/>
                <a:gd name="connsiteX36" fmla="*/ 1119282 w 1199232"/>
                <a:gd name="connsiteY36" fmla="*/ 434041 h 1735081"/>
                <a:gd name="connsiteX37" fmla="*/ 1199232 w 1199232"/>
                <a:gd name="connsiteY37" fmla="*/ 554658 h 1735081"/>
                <a:gd name="connsiteX38" fmla="*/ 1199231 w 1199232"/>
                <a:gd name="connsiteY38" fmla="*/ 1046646 h 1735081"/>
                <a:gd name="connsiteX39" fmla="*/ 1160890 w 1199232"/>
                <a:gd name="connsiteY39" fmla="*/ 1139209 h 1735081"/>
                <a:gd name="connsiteX40" fmla="*/ 1120514 w 1199232"/>
                <a:gd name="connsiteY40" fmla="*/ 1166432 h 1735081"/>
                <a:gd name="connsiteX41" fmla="*/ 1120513 w 1199232"/>
                <a:gd name="connsiteY41" fmla="*/ 1677933 h 1735081"/>
                <a:gd name="connsiteX42" fmla="*/ 1103775 w 1199232"/>
                <a:gd name="connsiteY42" fmla="*/ 1718343 h 1735081"/>
                <a:gd name="connsiteX43" fmla="*/ 1063366 w 1199232"/>
                <a:gd name="connsiteY43" fmla="*/ 1735081 h 1735081"/>
                <a:gd name="connsiteX44" fmla="*/ 1022956 w 1199232"/>
                <a:gd name="connsiteY44" fmla="*/ 1718343 h 1735081"/>
                <a:gd name="connsiteX45" fmla="*/ 1006218 w 1199232"/>
                <a:gd name="connsiteY45" fmla="*/ 1677933 h 1735081"/>
                <a:gd name="connsiteX46" fmla="*/ 1006218 w 1199232"/>
                <a:gd name="connsiteY46" fmla="*/ 1159740 h 1735081"/>
                <a:gd name="connsiteX47" fmla="*/ 975765 w 1199232"/>
                <a:gd name="connsiteY47" fmla="*/ 1139208 h 1735081"/>
                <a:gd name="connsiteX48" fmla="*/ 937424 w 1199232"/>
                <a:gd name="connsiteY48" fmla="*/ 1046645 h 1735081"/>
                <a:gd name="connsiteX49" fmla="*/ 937424 w 1199232"/>
                <a:gd name="connsiteY49" fmla="*/ 1037432 h 1735081"/>
                <a:gd name="connsiteX50" fmla="*/ 928157 w 1199232"/>
                <a:gd name="connsiteY50" fmla="*/ 1082021 h 1735081"/>
                <a:gd name="connsiteX51" fmla="*/ 868316 w 1199232"/>
                <a:gd name="connsiteY51" fmla="*/ 1121269 h 1735081"/>
                <a:gd name="connsiteX52" fmla="*/ 829069 w 1199232"/>
                <a:gd name="connsiteY52" fmla="*/ 1061428 h 1735081"/>
                <a:gd name="connsiteX53" fmla="*/ 850589 w 1199232"/>
                <a:gd name="connsiteY53" fmla="*/ 957885 h 1735081"/>
                <a:gd name="connsiteX54" fmla="*/ 806188 w 1199232"/>
                <a:gd name="connsiteY54" fmla="*/ 959948 h 1735081"/>
                <a:gd name="connsiteX55" fmla="*/ 437810 w 1199232"/>
                <a:gd name="connsiteY55" fmla="*/ 1269059 h 1735081"/>
                <a:gd name="connsiteX56" fmla="*/ 422439 w 1199232"/>
                <a:gd name="connsiteY56" fmla="*/ 1337482 h 1735081"/>
                <a:gd name="connsiteX57" fmla="*/ 708332 w 1199232"/>
                <a:gd name="connsiteY57" fmla="*/ 1337482 h 1735081"/>
                <a:gd name="connsiteX58" fmla="*/ 723367 w 1199232"/>
                <a:gd name="connsiteY58" fmla="*/ 1352517 h 1735081"/>
                <a:gd name="connsiteX59" fmla="*/ 708332 w 1199232"/>
                <a:gd name="connsiteY59" fmla="*/ 1367552 h 1735081"/>
                <a:gd name="connsiteX60" fmla="*/ 692175 w 1199232"/>
                <a:gd name="connsiteY60" fmla="*/ 1367552 h 1735081"/>
                <a:gd name="connsiteX61" fmla="*/ 682892 w 1199232"/>
                <a:gd name="connsiteY61" fmla="*/ 1428732 h 1735081"/>
                <a:gd name="connsiteX62" fmla="*/ 531531 w 1199232"/>
                <a:gd name="connsiteY62" fmla="*/ 1611043 h 1735081"/>
                <a:gd name="connsiteX63" fmla="*/ 474793 w 1199232"/>
                <a:gd name="connsiteY63" fmla="*/ 1635199 h 1735081"/>
                <a:gd name="connsiteX64" fmla="*/ 484278 w 1199232"/>
                <a:gd name="connsiteY64" fmla="*/ 1684517 h 1735081"/>
                <a:gd name="connsiteX65" fmla="*/ 525075 w 1199232"/>
                <a:gd name="connsiteY65" fmla="*/ 1684517 h 1735081"/>
                <a:gd name="connsiteX66" fmla="*/ 542514 w 1199232"/>
                <a:gd name="connsiteY66" fmla="*/ 1701956 h 1735081"/>
                <a:gd name="connsiteX67" fmla="*/ 542513 w 1199232"/>
                <a:gd name="connsiteY67" fmla="*/ 1719394 h 1735081"/>
                <a:gd name="connsiteX68" fmla="*/ 148168 w 1199232"/>
                <a:gd name="connsiteY68" fmla="*/ 1719394 h 1735081"/>
                <a:gd name="connsiteX69" fmla="*/ 148168 w 1199232"/>
                <a:gd name="connsiteY69" fmla="*/ 1701956 h 1735081"/>
                <a:gd name="connsiteX70" fmla="*/ 165607 w 1199232"/>
                <a:gd name="connsiteY70" fmla="*/ 1684517 h 1735081"/>
                <a:gd name="connsiteX71" fmla="*/ 181950 w 1199232"/>
                <a:gd name="connsiteY71" fmla="*/ 1684517 h 1735081"/>
                <a:gd name="connsiteX72" fmla="*/ 196538 w 1199232"/>
                <a:gd name="connsiteY72" fmla="*/ 1608665 h 1735081"/>
                <a:gd name="connsiteX73" fmla="*/ 177282 w 1199232"/>
                <a:gd name="connsiteY73" fmla="*/ 1597163 h 1735081"/>
                <a:gd name="connsiteX74" fmla="*/ 86253 w 1199232"/>
                <a:gd name="connsiteY74" fmla="*/ 1439221 h 1735081"/>
                <a:gd name="connsiteX75" fmla="*/ 89430 w 1199232"/>
                <a:gd name="connsiteY75" fmla="*/ 1367552 h 1735081"/>
                <a:gd name="connsiteX76" fmla="*/ 75879 w 1199232"/>
                <a:gd name="connsiteY76" fmla="*/ 1367552 h 1735081"/>
                <a:gd name="connsiteX77" fmla="*/ 60844 w 1199232"/>
                <a:gd name="connsiteY77" fmla="*/ 1352517 h 1735081"/>
                <a:gd name="connsiteX78" fmla="*/ 75879 w 1199232"/>
                <a:gd name="connsiteY78" fmla="*/ 1337482 h 1735081"/>
                <a:gd name="connsiteX79" fmla="*/ 399084 w 1199232"/>
                <a:gd name="connsiteY79" fmla="*/ 1337482 h 1735081"/>
                <a:gd name="connsiteX80" fmla="*/ 416061 w 1199232"/>
                <a:gd name="connsiteY80" fmla="*/ 1261902 h 1735081"/>
                <a:gd name="connsiteX81" fmla="*/ 802916 w 1199232"/>
                <a:gd name="connsiteY81" fmla="*/ 937288 h 1735081"/>
                <a:gd name="connsiteX82" fmla="*/ 855376 w 1199232"/>
                <a:gd name="connsiteY82" fmla="*/ 934850 h 1735081"/>
                <a:gd name="connsiteX83" fmla="*/ 937828 w 1199232"/>
                <a:gd name="connsiteY83" fmla="*/ 538119 h 1735081"/>
                <a:gd name="connsiteX84" fmla="*/ 943388 w 1199232"/>
                <a:gd name="connsiteY84" fmla="*/ 525118 h 1735081"/>
                <a:gd name="connsiteX85" fmla="*/ 947711 w 1199232"/>
                <a:gd name="connsiteY85" fmla="*/ 503704 h 1735081"/>
                <a:gd name="connsiteX86" fmla="*/ 975765 w 1199232"/>
                <a:gd name="connsiteY86" fmla="*/ 462095 h 1735081"/>
                <a:gd name="connsiteX87" fmla="*/ 988201 w 1199232"/>
                <a:gd name="connsiteY87" fmla="*/ 453710 h 1735081"/>
                <a:gd name="connsiteX88" fmla="*/ 953114 w 1199232"/>
                <a:gd name="connsiteY88" fmla="*/ 460794 h 1735081"/>
                <a:gd name="connsiteX89" fmla="*/ 722716 w 1199232"/>
                <a:gd name="connsiteY89" fmla="*/ 230397 h 1735081"/>
                <a:gd name="connsiteX90" fmla="*/ 953114 w 1199232"/>
                <a:gd name="connsiteY90" fmla="*/ 0 h 17350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</a:cxnLst>
              <a:rect l="l" t="t" r="r" b="b"/>
              <a:pathLst>
                <a:path w="1199232" h="1735081">
                  <a:moveTo>
                    <a:pt x="731544" y="1211133"/>
                  </a:moveTo>
                  <a:cubicBezTo>
                    <a:pt x="758789" y="1200632"/>
                    <a:pt x="789387" y="1214206"/>
                    <a:pt x="799888" y="1241451"/>
                  </a:cubicBezTo>
                  <a:cubicBezTo>
                    <a:pt x="810389" y="1268696"/>
                    <a:pt x="796816" y="1299295"/>
                    <a:pt x="769571" y="1309796"/>
                  </a:cubicBezTo>
                  <a:cubicBezTo>
                    <a:pt x="742325" y="1320297"/>
                    <a:pt x="685060" y="1312204"/>
                    <a:pt x="645007" y="1299547"/>
                  </a:cubicBezTo>
                  <a:cubicBezTo>
                    <a:pt x="666523" y="1259962"/>
                    <a:pt x="704299" y="1221634"/>
                    <a:pt x="731544" y="1211133"/>
                  </a:cubicBezTo>
                  <a:close/>
                  <a:moveTo>
                    <a:pt x="283515" y="1089474"/>
                  </a:moveTo>
                  <a:cubicBezTo>
                    <a:pt x="296584" y="1092976"/>
                    <a:pt x="308317" y="1101463"/>
                    <a:pt x="315617" y="1114107"/>
                  </a:cubicBezTo>
                  <a:cubicBezTo>
                    <a:pt x="330216" y="1139393"/>
                    <a:pt x="331103" y="1197221"/>
                    <a:pt x="324811" y="1238753"/>
                  </a:cubicBezTo>
                  <a:cubicBezTo>
                    <a:pt x="282368" y="1223636"/>
                    <a:pt x="238645" y="1192262"/>
                    <a:pt x="224046" y="1166975"/>
                  </a:cubicBezTo>
                  <a:cubicBezTo>
                    <a:pt x="209447" y="1141688"/>
                    <a:pt x="218110" y="1109355"/>
                    <a:pt x="243397" y="1094756"/>
                  </a:cubicBezTo>
                  <a:cubicBezTo>
                    <a:pt x="256041" y="1087456"/>
                    <a:pt x="270446" y="1085972"/>
                    <a:pt x="283515" y="1089474"/>
                  </a:cubicBezTo>
                  <a:close/>
                  <a:moveTo>
                    <a:pt x="664518" y="1082842"/>
                  </a:moveTo>
                  <a:cubicBezTo>
                    <a:pt x="677912" y="1084754"/>
                    <a:pt x="690577" y="1091775"/>
                    <a:pt x="699339" y="1103453"/>
                  </a:cubicBezTo>
                  <a:cubicBezTo>
                    <a:pt x="716861" y="1126810"/>
                    <a:pt x="712132" y="1159948"/>
                    <a:pt x="688775" y="1177471"/>
                  </a:cubicBezTo>
                  <a:cubicBezTo>
                    <a:pt x="665419" y="1194993"/>
                    <a:pt x="608114" y="1202799"/>
                    <a:pt x="566128" y="1201526"/>
                  </a:cubicBezTo>
                  <a:cubicBezTo>
                    <a:pt x="576053" y="1157577"/>
                    <a:pt x="601965" y="1110412"/>
                    <a:pt x="625321" y="1092890"/>
                  </a:cubicBezTo>
                  <a:cubicBezTo>
                    <a:pt x="637000" y="1084129"/>
                    <a:pt x="651123" y="1080930"/>
                    <a:pt x="664518" y="1082842"/>
                  </a:cubicBezTo>
                  <a:close/>
                  <a:moveTo>
                    <a:pt x="430236" y="898746"/>
                  </a:moveTo>
                  <a:cubicBezTo>
                    <a:pt x="459434" y="898746"/>
                    <a:pt x="483104" y="922416"/>
                    <a:pt x="483104" y="951614"/>
                  </a:cubicBezTo>
                  <a:cubicBezTo>
                    <a:pt x="483104" y="980813"/>
                    <a:pt x="454959" y="1031337"/>
                    <a:pt x="428744" y="1064158"/>
                  </a:cubicBezTo>
                  <a:cubicBezTo>
                    <a:pt x="399545" y="1029845"/>
                    <a:pt x="377367" y="980813"/>
                    <a:pt x="377367" y="951614"/>
                  </a:cubicBezTo>
                  <a:cubicBezTo>
                    <a:pt x="377367" y="922416"/>
                    <a:pt x="401037" y="898746"/>
                    <a:pt x="430236" y="898746"/>
                  </a:cubicBezTo>
                  <a:close/>
                  <a:moveTo>
                    <a:pt x="30423" y="747656"/>
                  </a:moveTo>
                  <a:lnTo>
                    <a:pt x="30423" y="747657"/>
                  </a:lnTo>
                  <a:cubicBezTo>
                    <a:pt x="47225" y="747657"/>
                    <a:pt x="60846" y="761278"/>
                    <a:pt x="60846" y="778080"/>
                  </a:cubicBezTo>
                  <a:lnTo>
                    <a:pt x="60845" y="1320829"/>
                  </a:lnTo>
                  <a:cubicBezTo>
                    <a:pt x="60845" y="1329230"/>
                    <a:pt x="57440" y="1336836"/>
                    <a:pt x="51934" y="1342341"/>
                  </a:cubicBezTo>
                  <a:lnTo>
                    <a:pt x="30422" y="1351252"/>
                  </a:lnTo>
                  <a:lnTo>
                    <a:pt x="8911" y="1342341"/>
                  </a:lnTo>
                  <a:cubicBezTo>
                    <a:pt x="3405" y="1336836"/>
                    <a:pt x="0" y="1329230"/>
                    <a:pt x="0" y="1320829"/>
                  </a:cubicBezTo>
                  <a:lnTo>
                    <a:pt x="0" y="778079"/>
                  </a:lnTo>
                  <a:cubicBezTo>
                    <a:pt x="0" y="761277"/>
                    <a:pt x="13621" y="747656"/>
                    <a:pt x="30423" y="747656"/>
                  </a:cubicBezTo>
                  <a:close/>
                  <a:moveTo>
                    <a:pt x="953114" y="0"/>
                  </a:moveTo>
                  <a:cubicBezTo>
                    <a:pt x="1080359" y="0"/>
                    <a:pt x="1183512" y="103152"/>
                    <a:pt x="1183512" y="230397"/>
                  </a:cubicBezTo>
                  <a:cubicBezTo>
                    <a:pt x="1183512" y="294019"/>
                    <a:pt x="1157724" y="351619"/>
                    <a:pt x="1116030" y="393312"/>
                  </a:cubicBezTo>
                  <a:lnTo>
                    <a:pt x="1070291" y="424150"/>
                  </a:lnTo>
                  <a:lnTo>
                    <a:pt x="1119282" y="434041"/>
                  </a:lnTo>
                  <a:cubicBezTo>
                    <a:pt x="1166265" y="453913"/>
                    <a:pt x="1199232" y="500436"/>
                    <a:pt x="1199232" y="554658"/>
                  </a:cubicBezTo>
                  <a:cubicBezTo>
                    <a:pt x="1199232" y="718654"/>
                    <a:pt x="1199231" y="882650"/>
                    <a:pt x="1199231" y="1046646"/>
                  </a:cubicBezTo>
                  <a:cubicBezTo>
                    <a:pt x="1199231" y="1082794"/>
                    <a:pt x="1184579" y="1115520"/>
                    <a:pt x="1160890" y="1139209"/>
                  </a:cubicBezTo>
                  <a:lnTo>
                    <a:pt x="1120514" y="1166432"/>
                  </a:lnTo>
                  <a:lnTo>
                    <a:pt x="1120513" y="1677933"/>
                  </a:lnTo>
                  <a:cubicBezTo>
                    <a:pt x="1120513" y="1693714"/>
                    <a:pt x="1114117" y="1708001"/>
                    <a:pt x="1103775" y="1718343"/>
                  </a:cubicBezTo>
                  <a:lnTo>
                    <a:pt x="1063366" y="1735081"/>
                  </a:lnTo>
                  <a:lnTo>
                    <a:pt x="1022956" y="1718343"/>
                  </a:lnTo>
                  <a:cubicBezTo>
                    <a:pt x="1012615" y="1708001"/>
                    <a:pt x="1006218" y="1693714"/>
                    <a:pt x="1006218" y="1677933"/>
                  </a:cubicBezTo>
                  <a:lnTo>
                    <a:pt x="1006218" y="1159740"/>
                  </a:lnTo>
                  <a:lnTo>
                    <a:pt x="975765" y="1139208"/>
                  </a:lnTo>
                  <a:cubicBezTo>
                    <a:pt x="952076" y="1115519"/>
                    <a:pt x="937424" y="1082793"/>
                    <a:pt x="937424" y="1046645"/>
                  </a:cubicBezTo>
                  <a:lnTo>
                    <a:pt x="937424" y="1037432"/>
                  </a:lnTo>
                  <a:lnTo>
                    <a:pt x="928157" y="1082021"/>
                  </a:lnTo>
                  <a:cubicBezTo>
                    <a:pt x="922471" y="1109384"/>
                    <a:pt x="895679" y="1126956"/>
                    <a:pt x="868316" y="1121269"/>
                  </a:cubicBezTo>
                  <a:cubicBezTo>
                    <a:pt x="840954" y="1115582"/>
                    <a:pt x="823382" y="1088790"/>
                    <a:pt x="829069" y="1061428"/>
                  </a:cubicBezTo>
                  <a:lnTo>
                    <a:pt x="850589" y="957885"/>
                  </a:lnTo>
                  <a:lnTo>
                    <a:pt x="806188" y="959948"/>
                  </a:lnTo>
                  <a:cubicBezTo>
                    <a:pt x="635050" y="984519"/>
                    <a:pt x="491723" y="1104787"/>
                    <a:pt x="437810" y="1269059"/>
                  </a:cubicBezTo>
                  <a:lnTo>
                    <a:pt x="422439" y="1337482"/>
                  </a:lnTo>
                  <a:lnTo>
                    <a:pt x="708332" y="1337482"/>
                  </a:lnTo>
                  <a:cubicBezTo>
                    <a:pt x="716636" y="1337482"/>
                    <a:pt x="723367" y="1344213"/>
                    <a:pt x="723367" y="1352517"/>
                  </a:cubicBezTo>
                  <a:cubicBezTo>
                    <a:pt x="723367" y="1360821"/>
                    <a:pt x="716636" y="1367552"/>
                    <a:pt x="708332" y="1367552"/>
                  </a:cubicBezTo>
                  <a:lnTo>
                    <a:pt x="692175" y="1367552"/>
                  </a:lnTo>
                  <a:lnTo>
                    <a:pt x="682892" y="1428732"/>
                  </a:lnTo>
                  <a:cubicBezTo>
                    <a:pt x="660525" y="1502301"/>
                    <a:pt x="606534" y="1568670"/>
                    <a:pt x="531531" y="1611043"/>
                  </a:cubicBezTo>
                  <a:lnTo>
                    <a:pt x="474793" y="1635199"/>
                  </a:lnTo>
                  <a:lnTo>
                    <a:pt x="484278" y="1684517"/>
                  </a:lnTo>
                  <a:lnTo>
                    <a:pt x="525075" y="1684517"/>
                  </a:lnTo>
                  <a:cubicBezTo>
                    <a:pt x="534706" y="1684517"/>
                    <a:pt x="542514" y="1692325"/>
                    <a:pt x="542514" y="1701956"/>
                  </a:cubicBezTo>
                  <a:cubicBezTo>
                    <a:pt x="542514" y="1707769"/>
                    <a:pt x="542513" y="1713581"/>
                    <a:pt x="542513" y="1719394"/>
                  </a:cubicBezTo>
                  <a:lnTo>
                    <a:pt x="148168" y="1719394"/>
                  </a:lnTo>
                  <a:lnTo>
                    <a:pt x="148168" y="1701956"/>
                  </a:lnTo>
                  <a:cubicBezTo>
                    <a:pt x="148168" y="1692325"/>
                    <a:pt x="155976" y="1684517"/>
                    <a:pt x="165607" y="1684517"/>
                  </a:cubicBezTo>
                  <a:lnTo>
                    <a:pt x="181950" y="1684517"/>
                  </a:lnTo>
                  <a:lnTo>
                    <a:pt x="196538" y="1608665"/>
                  </a:lnTo>
                  <a:lnTo>
                    <a:pt x="177282" y="1597163"/>
                  </a:lnTo>
                  <a:cubicBezTo>
                    <a:pt x="126464" y="1557409"/>
                    <a:pt x="94387" y="1501421"/>
                    <a:pt x="86253" y="1439221"/>
                  </a:cubicBezTo>
                  <a:lnTo>
                    <a:pt x="89430" y="1367552"/>
                  </a:lnTo>
                  <a:lnTo>
                    <a:pt x="75879" y="1367552"/>
                  </a:lnTo>
                  <a:cubicBezTo>
                    <a:pt x="67575" y="1367552"/>
                    <a:pt x="60844" y="1360821"/>
                    <a:pt x="60844" y="1352517"/>
                  </a:cubicBezTo>
                  <a:cubicBezTo>
                    <a:pt x="60844" y="1344213"/>
                    <a:pt x="67575" y="1337482"/>
                    <a:pt x="75879" y="1337482"/>
                  </a:cubicBezTo>
                  <a:lnTo>
                    <a:pt x="399084" y="1337482"/>
                  </a:lnTo>
                  <a:lnTo>
                    <a:pt x="416061" y="1261902"/>
                  </a:lnTo>
                  <a:cubicBezTo>
                    <a:pt x="472678" y="1089391"/>
                    <a:pt x="623195" y="963091"/>
                    <a:pt x="802916" y="937288"/>
                  </a:cubicBezTo>
                  <a:lnTo>
                    <a:pt x="855376" y="934850"/>
                  </a:lnTo>
                  <a:lnTo>
                    <a:pt x="937828" y="538119"/>
                  </a:lnTo>
                  <a:lnTo>
                    <a:pt x="943388" y="525118"/>
                  </a:lnTo>
                  <a:lnTo>
                    <a:pt x="947711" y="503704"/>
                  </a:lnTo>
                  <a:cubicBezTo>
                    <a:pt x="954336" y="488043"/>
                    <a:pt x="963921" y="473939"/>
                    <a:pt x="975765" y="462095"/>
                  </a:cubicBezTo>
                  <a:lnTo>
                    <a:pt x="988201" y="453710"/>
                  </a:lnTo>
                  <a:lnTo>
                    <a:pt x="953114" y="460794"/>
                  </a:lnTo>
                  <a:cubicBezTo>
                    <a:pt x="825869" y="460794"/>
                    <a:pt x="722716" y="357642"/>
                    <a:pt x="722716" y="230397"/>
                  </a:cubicBezTo>
                  <a:cubicBezTo>
                    <a:pt x="722716" y="103152"/>
                    <a:pt x="825869" y="0"/>
                    <a:pt x="953114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72" name="禁止 171"/>
            <p:cNvSpPr/>
            <p:nvPr/>
          </p:nvSpPr>
          <p:spPr bwMode="auto">
            <a:xfrm>
              <a:off x="4171819" y="2800957"/>
              <a:ext cx="1551007" cy="1551007"/>
            </a:xfrm>
            <a:prstGeom prst="noSmoking">
              <a:avLst>
                <a:gd name="adj" fmla="val 8481"/>
              </a:avLst>
            </a:prstGeom>
            <a:solidFill>
              <a:srgbClr val="FF0000">
                <a:alpha val="30000"/>
              </a:srgbClr>
            </a:solidFill>
            <a:ln w="571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187" name="グループ化 186"/>
          <p:cNvGrpSpPr/>
          <p:nvPr/>
        </p:nvGrpSpPr>
        <p:grpSpPr>
          <a:xfrm>
            <a:off x="6027513" y="2785641"/>
            <a:ext cx="1551007" cy="1581639"/>
            <a:chOff x="6027513" y="2785641"/>
            <a:chExt cx="1551007" cy="1581639"/>
          </a:xfrm>
        </p:grpSpPr>
        <p:sp>
          <p:nvSpPr>
            <p:cNvPr id="96" name="禁止 95"/>
            <p:cNvSpPr/>
            <p:nvPr/>
          </p:nvSpPr>
          <p:spPr bwMode="auto">
            <a:xfrm>
              <a:off x="6027513" y="2800957"/>
              <a:ext cx="1551007" cy="1551007"/>
            </a:xfrm>
            <a:prstGeom prst="noSmoking">
              <a:avLst>
                <a:gd name="adj" fmla="val 8481"/>
              </a:avLst>
            </a:prstGeom>
            <a:solidFill>
              <a:srgbClr val="FF0000"/>
            </a:solidFill>
            <a:ln w="571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18" name="フリーフォーム 117"/>
            <p:cNvSpPr/>
            <p:nvPr/>
          </p:nvSpPr>
          <p:spPr bwMode="auto">
            <a:xfrm>
              <a:off x="6530683" y="2785641"/>
              <a:ext cx="544666" cy="1581639"/>
            </a:xfrm>
            <a:custGeom>
              <a:avLst/>
              <a:gdLst>
                <a:gd name="connsiteX0" fmla="*/ 22908 w 544666"/>
                <a:gd name="connsiteY0" fmla="*/ 849960 h 1581639"/>
                <a:gd name="connsiteX1" fmla="*/ 45815 w 544666"/>
                <a:gd name="connsiteY1" fmla="*/ 872867 h 1581639"/>
                <a:gd name="connsiteX2" fmla="*/ 45814 w 544666"/>
                <a:gd name="connsiteY2" fmla="*/ 1281536 h 1581639"/>
                <a:gd name="connsiteX3" fmla="*/ 22907 w 544666"/>
                <a:gd name="connsiteY3" fmla="*/ 1304443 h 1581639"/>
                <a:gd name="connsiteX4" fmla="*/ 0 w 544666"/>
                <a:gd name="connsiteY4" fmla="*/ 1281536 h 1581639"/>
                <a:gd name="connsiteX5" fmla="*/ 0 w 544666"/>
                <a:gd name="connsiteY5" fmla="*/ 872867 h 1581639"/>
                <a:gd name="connsiteX6" fmla="*/ 22908 w 544666"/>
                <a:gd name="connsiteY6" fmla="*/ 849960 h 1581639"/>
                <a:gd name="connsiteX7" fmla="*/ 345697 w 544666"/>
                <a:gd name="connsiteY7" fmla="*/ 0 h 1581639"/>
                <a:gd name="connsiteX8" fmla="*/ 519178 w 544666"/>
                <a:gd name="connsiteY8" fmla="*/ 173480 h 1581639"/>
                <a:gd name="connsiteX9" fmla="*/ 413223 w 544666"/>
                <a:gd name="connsiteY9" fmla="*/ 333327 h 1581639"/>
                <a:gd name="connsiteX10" fmla="*/ 401090 w 544666"/>
                <a:gd name="connsiteY10" fmla="*/ 335777 h 1581639"/>
                <a:gd name="connsiteX11" fmla="*/ 419129 w 544666"/>
                <a:gd name="connsiteY11" fmla="*/ 347939 h 1581639"/>
                <a:gd name="connsiteX12" fmla="*/ 447998 w 544666"/>
                <a:gd name="connsiteY12" fmla="*/ 417635 h 1581639"/>
                <a:gd name="connsiteX13" fmla="*/ 447998 w 544666"/>
                <a:gd name="connsiteY13" fmla="*/ 788083 h 1581639"/>
                <a:gd name="connsiteX14" fmla="*/ 419130 w 544666"/>
                <a:gd name="connsiteY14" fmla="*/ 857778 h 1581639"/>
                <a:gd name="connsiteX15" fmla="*/ 388727 w 544666"/>
                <a:gd name="connsiteY15" fmla="*/ 878276 h 1581639"/>
                <a:gd name="connsiteX16" fmla="*/ 388727 w 544666"/>
                <a:gd name="connsiteY16" fmla="*/ 1263415 h 1581639"/>
                <a:gd name="connsiteX17" fmla="*/ 376124 w 544666"/>
                <a:gd name="connsiteY17" fmla="*/ 1293842 h 1581639"/>
                <a:gd name="connsiteX18" fmla="*/ 375564 w 544666"/>
                <a:gd name="connsiteY18" fmla="*/ 1294074 h 1581639"/>
                <a:gd name="connsiteX19" fmla="*/ 533345 w 544666"/>
                <a:gd name="connsiteY19" fmla="*/ 1294074 h 1581639"/>
                <a:gd name="connsiteX20" fmla="*/ 544666 w 544666"/>
                <a:gd name="connsiteY20" fmla="*/ 1305395 h 1581639"/>
                <a:gd name="connsiteX21" fmla="*/ 533345 w 544666"/>
                <a:gd name="connsiteY21" fmla="*/ 1316716 h 1581639"/>
                <a:gd name="connsiteX22" fmla="*/ 521180 w 544666"/>
                <a:gd name="connsiteY22" fmla="*/ 1316715 h 1581639"/>
                <a:gd name="connsiteX23" fmla="*/ 514190 w 544666"/>
                <a:gd name="connsiteY23" fmla="*/ 1362782 h 1581639"/>
                <a:gd name="connsiteX24" fmla="*/ 400221 w 544666"/>
                <a:gd name="connsiteY24" fmla="*/ 1500054 h 1581639"/>
                <a:gd name="connsiteX25" fmla="*/ 357500 w 544666"/>
                <a:gd name="connsiteY25" fmla="*/ 1518243 h 1581639"/>
                <a:gd name="connsiteX26" fmla="*/ 364642 w 544666"/>
                <a:gd name="connsiteY26" fmla="*/ 1555377 h 1581639"/>
                <a:gd name="connsiteX27" fmla="*/ 395360 w 544666"/>
                <a:gd name="connsiteY27" fmla="*/ 1555378 h 1581639"/>
                <a:gd name="connsiteX28" fmla="*/ 408491 w 544666"/>
                <a:gd name="connsiteY28" fmla="*/ 1568508 h 1581639"/>
                <a:gd name="connsiteX29" fmla="*/ 408490 w 544666"/>
                <a:gd name="connsiteY29" fmla="*/ 1581639 h 1581639"/>
                <a:gd name="connsiteX30" fmla="*/ 111564 w 544666"/>
                <a:gd name="connsiteY30" fmla="*/ 1581639 h 1581639"/>
                <a:gd name="connsiteX31" fmla="*/ 111565 w 544666"/>
                <a:gd name="connsiteY31" fmla="*/ 1568508 h 1581639"/>
                <a:gd name="connsiteX32" fmla="*/ 124695 w 544666"/>
                <a:gd name="connsiteY32" fmla="*/ 1555377 h 1581639"/>
                <a:gd name="connsiteX33" fmla="*/ 137001 w 544666"/>
                <a:gd name="connsiteY33" fmla="*/ 1555377 h 1581639"/>
                <a:gd name="connsiteX34" fmla="*/ 147985 w 544666"/>
                <a:gd name="connsiteY34" fmla="*/ 1498264 h 1581639"/>
                <a:gd name="connsiteX35" fmla="*/ 133486 w 544666"/>
                <a:gd name="connsiteY35" fmla="*/ 1489604 h 1581639"/>
                <a:gd name="connsiteX36" fmla="*/ 64945 w 544666"/>
                <a:gd name="connsiteY36" fmla="*/ 1370680 h 1581639"/>
                <a:gd name="connsiteX37" fmla="*/ 67337 w 544666"/>
                <a:gd name="connsiteY37" fmla="*/ 1316715 h 1581639"/>
                <a:gd name="connsiteX38" fmla="*/ 57133 w 544666"/>
                <a:gd name="connsiteY38" fmla="*/ 1316716 h 1581639"/>
                <a:gd name="connsiteX39" fmla="*/ 45813 w 544666"/>
                <a:gd name="connsiteY39" fmla="*/ 1305395 h 1581639"/>
                <a:gd name="connsiteX40" fmla="*/ 57133 w 544666"/>
                <a:gd name="connsiteY40" fmla="*/ 1294075 h 1581639"/>
                <a:gd name="connsiteX41" fmla="*/ 315829 w 544666"/>
                <a:gd name="connsiteY41" fmla="*/ 1294074 h 1581639"/>
                <a:gd name="connsiteX42" fmla="*/ 315269 w 544666"/>
                <a:gd name="connsiteY42" fmla="*/ 1293843 h 1581639"/>
                <a:gd name="connsiteX43" fmla="*/ 302667 w 544666"/>
                <a:gd name="connsiteY43" fmla="*/ 1263416 h 1581639"/>
                <a:gd name="connsiteX44" fmla="*/ 302666 w 544666"/>
                <a:gd name="connsiteY44" fmla="*/ 873238 h 1581639"/>
                <a:gd name="connsiteX45" fmla="*/ 279737 w 544666"/>
                <a:gd name="connsiteY45" fmla="*/ 857779 h 1581639"/>
                <a:gd name="connsiteX46" fmla="*/ 250868 w 544666"/>
                <a:gd name="connsiteY46" fmla="*/ 788082 h 1581639"/>
                <a:gd name="connsiteX47" fmla="*/ 250868 w 544666"/>
                <a:gd name="connsiteY47" fmla="*/ 781143 h 1581639"/>
                <a:gd name="connsiteX48" fmla="*/ 243890 w 544666"/>
                <a:gd name="connsiteY48" fmla="*/ 814718 h 1581639"/>
                <a:gd name="connsiteX49" fmla="*/ 198832 w 544666"/>
                <a:gd name="connsiteY49" fmla="*/ 844270 h 1581639"/>
                <a:gd name="connsiteX50" fmla="*/ 169280 w 544666"/>
                <a:gd name="connsiteY50" fmla="*/ 799212 h 1581639"/>
                <a:gd name="connsiteX51" fmla="*/ 251172 w 544666"/>
                <a:gd name="connsiteY51" fmla="*/ 405182 h 1581639"/>
                <a:gd name="connsiteX52" fmla="*/ 254314 w 544666"/>
                <a:gd name="connsiteY52" fmla="*/ 400565 h 1581639"/>
                <a:gd name="connsiteX53" fmla="*/ 258613 w 544666"/>
                <a:gd name="connsiteY53" fmla="*/ 379269 h 1581639"/>
                <a:gd name="connsiteX54" fmla="*/ 279737 w 544666"/>
                <a:gd name="connsiteY54" fmla="*/ 347939 h 1581639"/>
                <a:gd name="connsiteX55" fmla="*/ 296054 w 544666"/>
                <a:gd name="connsiteY55" fmla="*/ 336938 h 1581639"/>
                <a:gd name="connsiteX56" fmla="*/ 278170 w 544666"/>
                <a:gd name="connsiteY56" fmla="*/ 333328 h 1581639"/>
                <a:gd name="connsiteX57" fmla="*/ 172216 w 544666"/>
                <a:gd name="connsiteY57" fmla="*/ 173480 h 1581639"/>
                <a:gd name="connsiteX58" fmla="*/ 345697 w 544666"/>
                <a:gd name="connsiteY58" fmla="*/ 0 h 15816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</a:cxnLst>
              <a:rect l="l" t="t" r="r" b="b"/>
              <a:pathLst>
                <a:path w="544666" h="1581639">
                  <a:moveTo>
                    <a:pt x="22908" y="849960"/>
                  </a:moveTo>
                  <a:cubicBezTo>
                    <a:pt x="35558" y="849960"/>
                    <a:pt x="45814" y="860215"/>
                    <a:pt x="45815" y="872867"/>
                  </a:cubicBezTo>
                  <a:lnTo>
                    <a:pt x="45814" y="1281536"/>
                  </a:lnTo>
                  <a:cubicBezTo>
                    <a:pt x="45814" y="1294187"/>
                    <a:pt x="35558" y="1304442"/>
                    <a:pt x="22907" y="1304443"/>
                  </a:cubicBezTo>
                  <a:cubicBezTo>
                    <a:pt x="10257" y="1304443"/>
                    <a:pt x="0" y="1294186"/>
                    <a:pt x="0" y="1281536"/>
                  </a:cubicBezTo>
                  <a:lnTo>
                    <a:pt x="0" y="872867"/>
                  </a:lnTo>
                  <a:cubicBezTo>
                    <a:pt x="0" y="860216"/>
                    <a:pt x="10256" y="849959"/>
                    <a:pt x="22908" y="849960"/>
                  </a:cubicBezTo>
                  <a:close/>
                  <a:moveTo>
                    <a:pt x="345697" y="0"/>
                  </a:moveTo>
                  <a:cubicBezTo>
                    <a:pt x="441508" y="0"/>
                    <a:pt x="519178" y="77670"/>
                    <a:pt x="519178" y="173480"/>
                  </a:cubicBezTo>
                  <a:cubicBezTo>
                    <a:pt x="519179" y="245337"/>
                    <a:pt x="475489" y="306991"/>
                    <a:pt x="413223" y="333327"/>
                  </a:cubicBezTo>
                  <a:lnTo>
                    <a:pt x="401090" y="335777"/>
                  </a:lnTo>
                  <a:lnTo>
                    <a:pt x="419129" y="347939"/>
                  </a:lnTo>
                  <a:cubicBezTo>
                    <a:pt x="436965" y="365776"/>
                    <a:pt x="447998" y="390417"/>
                    <a:pt x="447998" y="417635"/>
                  </a:cubicBezTo>
                  <a:lnTo>
                    <a:pt x="447998" y="788083"/>
                  </a:lnTo>
                  <a:cubicBezTo>
                    <a:pt x="447998" y="815300"/>
                    <a:pt x="436965" y="839941"/>
                    <a:pt x="419130" y="857778"/>
                  </a:cubicBezTo>
                  <a:lnTo>
                    <a:pt x="388727" y="878276"/>
                  </a:lnTo>
                  <a:lnTo>
                    <a:pt x="388727" y="1263415"/>
                  </a:lnTo>
                  <a:cubicBezTo>
                    <a:pt x="388727" y="1275298"/>
                    <a:pt x="383911" y="1286056"/>
                    <a:pt x="376124" y="1293842"/>
                  </a:cubicBezTo>
                  <a:lnTo>
                    <a:pt x="375564" y="1294074"/>
                  </a:lnTo>
                  <a:lnTo>
                    <a:pt x="533345" y="1294074"/>
                  </a:lnTo>
                  <a:cubicBezTo>
                    <a:pt x="539598" y="1294075"/>
                    <a:pt x="544666" y="1299143"/>
                    <a:pt x="544666" y="1305395"/>
                  </a:cubicBezTo>
                  <a:cubicBezTo>
                    <a:pt x="544666" y="1311647"/>
                    <a:pt x="539598" y="1316716"/>
                    <a:pt x="533345" y="1316716"/>
                  </a:cubicBezTo>
                  <a:lnTo>
                    <a:pt x="521180" y="1316715"/>
                  </a:lnTo>
                  <a:lnTo>
                    <a:pt x="514190" y="1362782"/>
                  </a:lnTo>
                  <a:cubicBezTo>
                    <a:pt x="497349" y="1418176"/>
                    <a:pt x="456696" y="1468149"/>
                    <a:pt x="400221" y="1500054"/>
                  </a:cubicBezTo>
                  <a:lnTo>
                    <a:pt x="357500" y="1518243"/>
                  </a:lnTo>
                  <a:lnTo>
                    <a:pt x="364642" y="1555377"/>
                  </a:lnTo>
                  <a:lnTo>
                    <a:pt x="395360" y="1555378"/>
                  </a:lnTo>
                  <a:cubicBezTo>
                    <a:pt x="402612" y="1555377"/>
                    <a:pt x="408491" y="1561256"/>
                    <a:pt x="408491" y="1568508"/>
                  </a:cubicBezTo>
                  <a:cubicBezTo>
                    <a:pt x="408491" y="1572886"/>
                    <a:pt x="408490" y="1577261"/>
                    <a:pt x="408490" y="1581639"/>
                  </a:cubicBezTo>
                  <a:lnTo>
                    <a:pt x="111564" y="1581639"/>
                  </a:lnTo>
                  <a:lnTo>
                    <a:pt x="111565" y="1568508"/>
                  </a:lnTo>
                  <a:cubicBezTo>
                    <a:pt x="111564" y="1561256"/>
                    <a:pt x="117443" y="1555378"/>
                    <a:pt x="124695" y="1555377"/>
                  </a:cubicBezTo>
                  <a:lnTo>
                    <a:pt x="137001" y="1555377"/>
                  </a:lnTo>
                  <a:lnTo>
                    <a:pt x="147985" y="1498264"/>
                  </a:lnTo>
                  <a:lnTo>
                    <a:pt x="133486" y="1489604"/>
                  </a:lnTo>
                  <a:cubicBezTo>
                    <a:pt x="95221" y="1459670"/>
                    <a:pt x="71069" y="1417514"/>
                    <a:pt x="64945" y="1370680"/>
                  </a:cubicBezTo>
                  <a:lnTo>
                    <a:pt x="67337" y="1316715"/>
                  </a:lnTo>
                  <a:lnTo>
                    <a:pt x="57133" y="1316716"/>
                  </a:lnTo>
                  <a:cubicBezTo>
                    <a:pt x="50880" y="1316716"/>
                    <a:pt x="45812" y="1311648"/>
                    <a:pt x="45813" y="1305395"/>
                  </a:cubicBezTo>
                  <a:cubicBezTo>
                    <a:pt x="45813" y="1299142"/>
                    <a:pt x="50880" y="1294074"/>
                    <a:pt x="57133" y="1294075"/>
                  </a:cubicBezTo>
                  <a:lnTo>
                    <a:pt x="315829" y="1294074"/>
                  </a:lnTo>
                  <a:lnTo>
                    <a:pt x="315269" y="1293843"/>
                  </a:lnTo>
                  <a:cubicBezTo>
                    <a:pt x="307482" y="1286055"/>
                    <a:pt x="302667" y="1275298"/>
                    <a:pt x="302667" y="1263416"/>
                  </a:cubicBezTo>
                  <a:lnTo>
                    <a:pt x="302666" y="873238"/>
                  </a:lnTo>
                  <a:lnTo>
                    <a:pt x="279737" y="857779"/>
                  </a:lnTo>
                  <a:cubicBezTo>
                    <a:pt x="261900" y="839942"/>
                    <a:pt x="250867" y="815300"/>
                    <a:pt x="250868" y="788082"/>
                  </a:cubicBezTo>
                  <a:lnTo>
                    <a:pt x="250868" y="781143"/>
                  </a:lnTo>
                  <a:lnTo>
                    <a:pt x="243890" y="814718"/>
                  </a:lnTo>
                  <a:cubicBezTo>
                    <a:pt x="239608" y="835321"/>
                    <a:pt x="219435" y="848552"/>
                    <a:pt x="198832" y="844270"/>
                  </a:cubicBezTo>
                  <a:cubicBezTo>
                    <a:pt x="178229" y="839988"/>
                    <a:pt x="164998" y="819815"/>
                    <a:pt x="169280" y="799212"/>
                  </a:cubicBezTo>
                  <a:lnTo>
                    <a:pt x="251172" y="405182"/>
                  </a:lnTo>
                  <a:lnTo>
                    <a:pt x="254314" y="400565"/>
                  </a:lnTo>
                  <a:lnTo>
                    <a:pt x="258613" y="379269"/>
                  </a:lnTo>
                  <a:cubicBezTo>
                    <a:pt x="263601" y="367477"/>
                    <a:pt x="270818" y="356858"/>
                    <a:pt x="279737" y="347939"/>
                  </a:cubicBezTo>
                  <a:lnTo>
                    <a:pt x="296054" y="336938"/>
                  </a:lnTo>
                  <a:lnTo>
                    <a:pt x="278170" y="333328"/>
                  </a:lnTo>
                  <a:cubicBezTo>
                    <a:pt x="215905" y="306992"/>
                    <a:pt x="172216" y="245338"/>
                    <a:pt x="172216" y="173480"/>
                  </a:cubicBezTo>
                  <a:cubicBezTo>
                    <a:pt x="172216" y="77670"/>
                    <a:pt x="249886" y="0"/>
                    <a:pt x="345697" y="0"/>
                  </a:cubicBezTo>
                  <a:close/>
                </a:path>
              </a:pathLst>
            </a:custGeom>
            <a:solidFill>
              <a:schemeClr val="bg1"/>
            </a:solidFill>
            <a:ln w="57150">
              <a:solidFill>
                <a:schemeClr val="bg1"/>
              </a:solidFill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48" name="フリーフォーム 147"/>
            <p:cNvSpPr/>
            <p:nvPr/>
          </p:nvSpPr>
          <p:spPr bwMode="auto">
            <a:xfrm>
              <a:off x="6530683" y="2785641"/>
              <a:ext cx="544666" cy="1581639"/>
            </a:xfrm>
            <a:custGeom>
              <a:avLst/>
              <a:gdLst>
                <a:gd name="connsiteX0" fmla="*/ 22908 w 544666"/>
                <a:gd name="connsiteY0" fmla="*/ 849960 h 1581639"/>
                <a:gd name="connsiteX1" fmla="*/ 45815 w 544666"/>
                <a:gd name="connsiteY1" fmla="*/ 872867 h 1581639"/>
                <a:gd name="connsiteX2" fmla="*/ 45814 w 544666"/>
                <a:gd name="connsiteY2" fmla="*/ 1281536 h 1581639"/>
                <a:gd name="connsiteX3" fmla="*/ 22907 w 544666"/>
                <a:gd name="connsiteY3" fmla="*/ 1304443 h 1581639"/>
                <a:gd name="connsiteX4" fmla="*/ 0 w 544666"/>
                <a:gd name="connsiteY4" fmla="*/ 1281536 h 1581639"/>
                <a:gd name="connsiteX5" fmla="*/ 0 w 544666"/>
                <a:gd name="connsiteY5" fmla="*/ 872867 h 1581639"/>
                <a:gd name="connsiteX6" fmla="*/ 22908 w 544666"/>
                <a:gd name="connsiteY6" fmla="*/ 849960 h 1581639"/>
                <a:gd name="connsiteX7" fmla="*/ 345697 w 544666"/>
                <a:gd name="connsiteY7" fmla="*/ 0 h 1581639"/>
                <a:gd name="connsiteX8" fmla="*/ 519178 w 544666"/>
                <a:gd name="connsiteY8" fmla="*/ 173480 h 1581639"/>
                <a:gd name="connsiteX9" fmla="*/ 413223 w 544666"/>
                <a:gd name="connsiteY9" fmla="*/ 333327 h 1581639"/>
                <a:gd name="connsiteX10" fmla="*/ 401090 w 544666"/>
                <a:gd name="connsiteY10" fmla="*/ 335777 h 1581639"/>
                <a:gd name="connsiteX11" fmla="*/ 419129 w 544666"/>
                <a:gd name="connsiteY11" fmla="*/ 347939 h 1581639"/>
                <a:gd name="connsiteX12" fmla="*/ 447998 w 544666"/>
                <a:gd name="connsiteY12" fmla="*/ 417635 h 1581639"/>
                <a:gd name="connsiteX13" fmla="*/ 447998 w 544666"/>
                <a:gd name="connsiteY13" fmla="*/ 788083 h 1581639"/>
                <a:gd name="connsiteX14" fmla="*/ 419130 w 544666"/>
                <a:gd name="connsiteY14" fmla="*/ 857778 h 1581639"/>
                <a:gd name="connsiteX15" fmla="*/ 388727 w 544666"/>
                <a:gd name="connsiteY15" fmla="*/ 878276 h 1581639"/>
                <a:gd name="connsiteX16" fmla="*/ 388727 w 544666"/>
                <a:gd name="connsiteY16" fmla="*/ 1263415 h 1581639"/>
                <a:gd name="connsiteX17" fmla="*/ 376124 w 544666"/>
                <a:gd name="connsiteY17" fmla="*/ 1293842 h 1581639"/>
                <a:gd name="connsiteX18" fmla="*/ 375564 w 544666"/>
                <a:gd name="connsiteY18" fmla="*/ 1294074 h 1581639"/>
                <a:gd name="connsiteX19" fmla="*/ 533345 w 544666"/>
                <a:gd name="connsiteY19" fmla="*/ 1294074 h 1581639"/>
                <a:gd name="connsiteX20" fmla="*/ 544666 w 544666"/>
                <a:gd name="connsiteY20" fmla="*/ 1305395 h 1581639"/>
                <a:gd name="connsiteX21" fmla="*/ 533345 w 544666"/>
                <a:gd name="connsiteY21" fmla="*/ 1316716 h 1581639"/>
                <a:gd name="connsiteX22" fmla="*/ 521180 w 544666"/>
                <a:gd name="connsiteY22" fmla="*/ 1316715 h 1581639"/>
                <a:gd name="connsiteX23" fmla="*/ 514190 w 544666"/>
                <a:gd name="connsiteY23" fmla="*/ 1362782 h 1581639"/>
                <a:gd name="connsiteX24" fmla="*/ 400221 w 544666"/>
                <a:gd name="connsiteY24" fmla="*/ 1500054 h 1581639"/>
                <a:gd name="connsiteX25" fmla="*/ 357500 w 544666"/>
                <a:gd name="connsiteY25" fmla="*/ 1518243 h 1581639"/>
                <a:gd name="connsiteX26" fmla="*/ 364642 w 544666"/>
                <a:gd name="connsiteY26" fmla="*/ 1555377 h 1581639"/>
                <a:gd name="connsiteX27" fmla="*/ 395360 w 544666"/>
                <a:gd name="connsiteY27" fmla="*/ 1555378 h 1581639"/>
                <a:gd name="connsiteX28" fmla="*/ 408491 w 544666"/>
                <a:gd name="connsiteY28" fmla="*/ 1568508 h 1581639"/>
                <a:gd name="connsiteX29" fmla="*/ 408490 w 544666"/>
                <a:gd name="connsiteY29" fmla="*/ 1581639 h 1581639"/>
                <a:gd name="connsiteX30" fmla="*/ 111564 w 544666"/>
                <a:gd name="connsiteY30" fmla="*/ 1581639 h 1581639"/>
                <a:gd name="connsiteX31" fmla="*/ 111565 w 544666"/>
                <a:gd name="connsiteY31" fmla="*/ 1568508 h 1581639"/>
                <a:gd name="connsiteX32" fmla="*/ 124695 w 544666"/>
                <a:gd name="connsiteY32" fmla="*/ 1555377 h 1581639"/>
                <a:gd name="connsiteX33" fmla="*/ 137001 w 544666"/>
                <a:gd name="connsiteY33" fmla="*/ 1555377 h 1581639"/>
                <a:gd name="connsiteX34" fmla="*/ 147985 w 544666"/>
                <a:gd name="connsiteY34" fmla="*/ 1498264 h 1581639"/>
                <a:gd name="connsiteX35" fmla="*/ 133486 w 544666"/>
                <a:gd name="connsiteY35" fmla="*/ 1489604 h 1581639"/>
                <a:gd name="connsiteX36" fmla="*/ 64945 w 544666"/>
                <a:gd name="connsiteY36" fmla="*/ 1370680 h 1581639"/>
                <a:gd name="connsiteX37" fmla="*/ 67337 w 544666"/>
                <a:gd name="connsiteY37" fmla="*/ 1316715 h 1581639"/>
                <a:gd name="connsiteX38" fmla="*/ 57133 w 544666"/>
                <a:gd name="connsiteY38" fmla="*/ 1316716 h 1581639"/>
                <a:gd name="connsiteX39" fmla="*/ 45813 w 544666"/>
                <a:gd name="connsiteY39" fmla="*/ 1305395 h 1581639"/>
                <a:gd name="connsiteX40" fmla="*/ 57133 w 544666"/>
                <a:gd name="connsiteY40" fmla="*/ 1294075 h 1581639"/>
                <a:gd name="connsiteX41" fmla="*/ 315829 w 544666"/>
                <a:gd name="connsiteY41" fmla="*/ 1294074 h 1581639"/>
                <a:gd name="connsiteX42" fmla="*/ 315269 w 544666"/>
                <a:gd name="connsiteY42" fmla="*/ 1293843 h 1581639"/>
                <a:gd name="connsiteX43" fmla="*/ 302667 w 544666"/>
                <a:gd name="connsiteY43" fmla="*/ 1263416 h 1581639"/>
                <a:gd name="connsiteX44" fmla="*/ 302666 w 544666"/>
                <a:gd name="connsiteY44" fmla="*/ 873238 h 1581639"/>
                <a:gd name="connsiteX45" fmla="*/ 279737 w 544666"/>
                <a:gd name="connsiteY45" fmla="*/ 857779 h 1581639"/>
                <a:gd name="connsiteX46" fmla="*/ 250868 w 544666"/>
                <a:gd name="connsiteY46" fmla="*/ 788082 h 1581639"/>
                <a:gd name="connsiteX47" fmla="*/ 250868 w 544666"/>
                <a:gd name="connsiteY47" fmla="*/ 781143 h 1581639"/>
                <a:gd name="connsiteX48" fmla="*/ 243890 w 544666"/>
                <a:gd name="connsiteY48" fmla="*/ 814718 h 1581639"/>
                <a:gd name="connsiteX49" fmla="*/ 198832 w 544666"/>
                <a:gd name="connsiteY49" fmla="*/ 844270 h 1581639"/>
                <a:gd name="connsiteX50" fmla="*/ 169280 w 544666"/>
                <a:gd name="connsiteY50" fmla="*/ 799212 h 1581639"/>
                <a:gd name="connsiteX51" fmla="*/ 251172 w 544666"/>
                <a:gd name="connsiteY51" fmla="*/ 405182 h 1581639"/>
                <a:gd name="connsiteX52" fmla="*/ 254314 w 544666"/>
                <a:gd name="connsiteY52" fmla="*/ 400565 h 1581639"/>
                <a:gd name="connsiteX53" fmla="*/ 258613 w 544666"/>
                <a:gd name="connsiteY53" fmla="*/ 379269 h 1581639"/>
                <a:gd name="connsiteX54" fmla="*/ 279737 w 544666"/>
                <a:gd name="connsiteY54" fmla="*/ 347939 h 1581639"/>
                <a:gd name="connsiteX55" fmla="*/ 296054 w 544666"/>
                <a:gd name="connsiteY55" fmla="*/ 336938 h 1581639"/>
                <a:gd name="connsiteX56" fmla="*/ 278170 w 544666"/>
                <a:gd name="connsiteY56" fmla="*/ 333328 h 1581639"/>
                <a:gd name="connsiteX57" fmla="*/ 172216 w 544666"/>
                <a:gd name="connsiteY57" fmla="*/ 173480 h 1581639"/>
                <a:gd name="connsiteX58" fmla="*/ 345697 w 544666"/>
                <a:gd name="connsiteY58" fmla="*/ 0 h 15816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</a:cxnLst>
              <a:rect l="l" t="t" r="r" b="b"/>
              <a:pathLst>
                <a:path w="544666" h="1581639">
                  <a:moveTo>
                    <a:pt x="22908" y="849960"/>
                  </a:moveTo>
                  <a:cubicBezTo>
                    <a:pt x="35558" y="849960"/>
                    <a:pt x="45814" y="860215"/>
                    <a:pt x="45815" y="872867"/>
                  </a:cubicBezTo>
                  <a:lnTo>
                    <a:pt x="45814" y="1281536"/>
                  </a:lnTo>
                  <a:cubicBezTo>
                    <a:pt x="45814" y="1294187"/>
                    <a:pt x="35558" y="1304442"/>
                    <a:pt x="22907" y="1304443"/>
                  </a:cubicBezTo>
                  <a:cubicBezTo>
                    <a:pt x="10257" y="1304443"/>
                    <a:pt x="0" y="1294186"/>
                    <a:pt x="0" y="1281536"/>
                  </a:cubicBezTo>
                  <a:lnTo>
                    <a:pt x="0" y="872867"/>
                  </a:lnTo>
                  <a:cubicBezTo>
                    <a:pt x="0" y="860216"/>
                    <a:pt x="10256" y="849959"/>
                    <a:pt x="22908" y="849960"/>
                  </a:cubicBezTo>
                  <a:close/>
                  <a:moveTo>
                    <a:pt x="345697" y="0"/>
                  </a:moveTo>
                  <a:cubicBezTo>
                    <a:pt x="441508" y="0"/>
                    <a:pt x="519178" y="77670"/>
                    <a:pt x="519178" y="173480"/>
                  </a:cubicBezTo>
                  <a:cubicBezTo>
                    <a:pt x="519179" y="245337"/>
                    <a:pt x="475489" y="306991"/>
                    <a:pt x="413223" y="333327"/>
                  </a:cubicBezTo>
                  <a:lnTo>
                    <a:pt x="401090" y="335777"/>
                  </a:lnTo>
                  <a:lnTo>
                    <a:pt x="419129" y="347939"/>
                  </a:lnTo>
                  <a:cubicBezTo>
                    <a:pt x="436965" y="365776"/>
                    <a:pt x="447998" y="390417"/>
                    <a:pt x="447998" y="417635"/>
                  </a:cubicBezTo>
                  <a:lnTo>
                    <a:pt x="447998" y="788083"/>
                  </a:lnTo>
                  <a:cubicBezTo>
                    <a:pt x="447998" y="815300"/>
                    <a:pt x="436965" y="839941"/>
                    <a:pt x="419130" y="857778"/>
                  </a:cubicBezTo>
                  <a:lnTo>
                    <a:pt x="388727" y="878276"/>
                  </a:lnTo>
                  <a:lnTo>
                    <a:pt x="388727" y="1263415"/>
                  </a:lnTo>
                  <a:cubicBezTo>
                    <a:pt x="388727" y="1275298"/>
                    <a:pt x="383911" y="1286056"/>
                    <a:pt x="376124" y="1293842"/>
                  </a:cubicBezTo>
                  <a:lnTo>
                    <a:pt x="375564" y="1294074"/>
                  </a:lnTo>
                  <a:lnTo>
                    <a:pt x="533345" y="1294074"/>
                  </a:lnTo>
                  <a:cubicBezTo>
                    <a:pt x="539598" y="1294075"/>
                    <a:pt x="544666" y="1299143"/>
                    <a:pt x="544666" y="1305395"/>
                  </a:cubicBezTo>
                  <a:cubicBezTo>
                    <a:pt x="544666" y="1311647"/>
                    <a:pt x="539598" y="1316716"/>
                    <a:pt x="533345" y="1316716"/>
                  </a:cubicBezTo>
                  <a:lnTo>
                    <a:pt x="521180" y="1316715"/>
                  </a:lnTo>
                  <a:lnTo>
                    <a:pt x="514190" y="1362782"/>
                  </a:lnTo>
                  <a:cubicBezTo>
                    <a:pt x="497349" y="1418176"/>
                    <a:pt x="456696" y="1468149"/>
                    <a:pt x="400221" y="1500054"/>
                  </a:cubicBezTo>
                  <a:lnTo>
                    <a:pt x="357500" y="1518243"/>
                  </a:lnTo>
                  <a:lnTo>
                    <a:pt x="364642" y="1555377"/>
                  </a:lnTo>
                  <a:lnTo>
                    <a:pt x="395360" y="1555378"/>
                  </a:lnTo>
                  <a:cubicBezTo>
                    <a:pt x="402612" y="1555377"/>
                    <a:pt x="408491" y="1561256"/>
                    <a:pt x="408491" y="1568508"/>
                  </a:cubicBezTo>
                  <a:cubicBezTo>
                    <a:pt x="408491" y="1572886"/>
                    <a:pt x="408490" y="1577261"/>
                    <a:pt x="408490" y="1581639"/>
                  </a:cubicBezTo>
                  <a:lnTo>
                    <a:pt x="111564" y="1581639"/>
                  </a:lnTo>
                  <a:lnTo>
                    <a:pt x="111565" y="1568508"/>
                  </a:lnTo>
                  <a:cubicBezTo>
                    <a:pt x="111564" y="1561256"/>
                    <a:pt x="117443" y="1555378"/>
                    <a:pt x="124695" y="1555377"/>
                  </a:cubicBezTo>
                  <a:lnTo>
                    <a:pt x="137001" y="1555377"/>
                  </a:lnTo>
                  <a:lnTo>
                    <a:pt x="147985" y="1498264"/>
                  </a:lnTo>
                  <a:lnTo>
                    <a:pt x="133486" y="1489604"/>
                  </a:lnTo>
                  <a:cubicBezTo>
                    <a:pt x="95221" y="1459670"/>
                    <a:pt x="71069" y="1417514"/>
                    <a:pt x="64945" y="1370680"/>
                  </a:cubicBezTo>
                  <a:lnTo>
                    <a:pt x="67337" y="1316715"/>
                  </a:lnTo>
                  <a:lnTo>
                    <a:pt x="57133" y="1316716"/>
                  </a:lnTo>
                  <a:cubicBezTo>
                    <a:pt x="50880" y="1316716"/>
                    <a:pt x="45812" y="1311648"/>
                    <a:pt x="45813" y="1305395"/>
                  </a:cubicBezTo>
                  <a:cubicBezTo>
                    <a:pt x="45813" y="1299142"/>
                    <a:pt x="50880" y="1294074"/>
                    <a:pt x="57133" y="1294075"/>
                  </a:cubicBezTo>
                  <a:lnTo>
                    <a:pt x="315829" y="1294074"/>
                  </a:lnTo>
                  <a:lnTo>
                    <a:pt x="315269" y="1293843"/>
                  </a:lnTo>
                  <a:cubicBezTo>
                    <a:pt x="307482" y="1286055"/>
                    <a:pt x="302667" y="1275298"/>
                    <a:pt x="302667" y="1263416"/>
                  </a:cubicBezTo>
                  <a:lnTo>
                    <a:pt x="302666" y="873238"/>
                  </a:lnTo>
                  <a:lnTo>
                    <a:pt x="279737" y="857779"/>
                  </a:lnTo>
                  <a:cubicBezTo>
                    <a:pt x="261900" y="839942"/>
                    <a:pt x="250867" y="815300"/>
                    <a:pt x="250868" y="788082"/>
                  </a:cubicBezTo>
                  <a:lnTo>
                    <a:pt x="250868" y="781143"/>
                  </a:lnTo>
                  <a:lnTo>
                    <a:pt x="243890" y="814718"/>
                  </a:lnTo>
                  <a:cubicBezTo>
                    <a:pt x="239608" y="835321"/>
                    <a:pt x="219435" y="848552"/>
                    <a:pt x="198832" y="844270"/>
                  </a:cubicBezTo>
                  <a:cubicBezTo>
                    <a:pt x="178229" y="839988"/>
                    <a:pt x="164998" y="819815"/>
                    <a:pt x="169280" y="799212"/>
                  </a:cubicBezTo>
                  <a:lnTo>
                    <a:pt x="251172" y="405182"/>
                  </a:lnTo>
                  <a:lnTo>
                    <a:pt x="254314" y="400565"/>
                  </a:lnTo>
                  <a:lnTo>
                    <a:pt x="258613" y="379269"/>
                  </a:lnTo>
                  <a:cubicBezTo>
                    <a:pt x="263601" y="367477"/>
                    <a:pt x="270818" y="356858"/>
                    <a:pt x="279737" y="347939"/>
                  </a:cubicBezTo>
                  <a:lnTo>
                    <a:pt x="296054" y="336938"/>
                  </a:lnTo>
                  <a:lnTo>
                    <a:pt x="278170" y="333328"/>
                  </a:lnTo>
                  <a:cubicBezTo>
                    <a:pt x="215905" y="306992"/>
                    <a:pt x="172216" y="245338"/>
                    <a:pt x="172216" y="173480"/>
                  </a:cubicBezTo>
                  <a:cubicBezTo>
                    <a:pt x="172216" y="77670"/>
                    <a:pt x="249886" y="0"/>
                    <a:pt x="345697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73" name="禁止 172"/>
            <p:cNvSpPr/>
            <p:nvPr/>
          </p:nvSpPr>
          <p:spPr bwMode="auto">
            <a:xfrm>
              <a:off x="6027513" y="2800957"/>
              <a:ext cx="1551007" cy="1551007"/>
            </a:xfrm>
            <a:prstGeom prst="noSmoking">
              <a:avLst>
                <a:gd name="adj" fmla="val 8481"/>
              </a:avLst>
            </a:prstGeom>
            <a:solidFill>
              <a:srgbClr val="FF0000">
                <a:alpha val="30000"/>
              </a:srgbClr>
            </a:solidFill>
            <a:ln w="571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186" name="グループ化 185"/>
          <p:cNvGrpSpPr/>
          <p:nvPr/>
        </p:nvGrpSpPr>
        <p:grpSpPr>
          <a:xfrm>
            <a:off x="7901137" y="2708920"/>
            <a:ext cx="1551007" cy="1735081"/>
            <a:chOff x="7901137" y="2708920"/>
            <a:chExt cx="1551007" cy="1735081"/>
          </a:xfrm>
        </p:grpSpPr>
        <p:sp>
          <p:nvSpPr>
            <p:cNvPr id="97" name="禁止 96"/>
            <p:cNvSpPr/>
            <p:nvPr/>
          </p:nvSpPr>
          <p:spPr bwMode="auto">
            <a:xfrm>
              <a:off x="7901137" y="2800957"/>
              <a:ext cx="1551007" cy="1551007"/>
            </a:xfrm>
            <a:prstGeom prst="noSmoking">
              <a:avLst>
                <a:gd name="adj" fmla="val 8481"/>
              </a:avLst>
            </a:prstGeom>
            <a:solidFill>
              <a:srgbClr val="FF0000"/>
            </a:solidFill>
            <a:ln w="571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14" name="フリーフォーム 113"/>
            <p:cNvSpPr/>
            <p:nvPr/>
          </p:nvSpPr>
          <p:spPr bwMode="auto">
            <a:xfrm>
              <a:off x="8077024" y="2708920"/>
              <a:ext cx="1199232" cy="1735081"/>
            </a:xfrm>
            <a:custGeom>
              <a:avLst/>
              <a:gdLst>
                <a:gd name="connsiteX0" fmla="*/ 30422 w 1199232"/>
                <a:gd name="connsiteY0" fmla="*/ 1351252 h 1735081"/>
                <a:gd name="connsiteX1" fmla="*/ 30423 w 1199232"/>
                <a:gd name="connsiteY1" fmla="*/ 1351252 h 1735081"/>
                <a:gd name="connsiteX2" fmla="*/ 30422 w 1199232"/>
                <a:gd name="connsiteY2" fmla="*/ 1351252 h 1735081"/>
                <a:gd name="connsiteX3" fmla="*/ 75879 w 1199232"/>
                <a:gd name="connsiteY3" fmla="*/ 1337482 h 1735081"/>
                <a:gd name="connsiteX4" fmla="*/ 708332 w 1199232"/>
                <a:gd name="connsiteY4" fmla="*/ 1337482 h 1735081"/>
                <a:gd name="connsiteX5" fmla="*/ 723367 w 1199232"/>
                <a:gd name="connsiteY5" fmla="*/ 1352517 h 1735081"/>
                <a:gd name="connsiteX6" fmla="*/ 708332 w 1199232"/>
                <a:gd name="connsiteY6" fmla="*/ 1367552 h 1735081"/>
                <a:gd name="connsiteX7" fmla="*/ 692175 w 1199232"/>
                <a:gd name="connsiteY7" fmla="*/ 1367552 h 1735081"/>
                <a:gd name="connsiteX8" fmla="*/ 682892 w 1199232"/>
                <a:gd name="connsiteY8" fmla="*/ 1428732 h 1735081"/>
                <a:gd name="connsiteX9" fmla="*/ 531531 w 1199232"/>
                <a:gd name="connsiteY9" fmla="*/ 1611043 h 1735081"/>
                <a:gd name="connsiteX10" fmla="*/ 474793 w 1199232"/>
                <a:gd name="connsiteY10" fmla="*/ 1635199 h 1735081"/>
                <a:gd name="connsiteX11" fmla="*/ 484278 w 1199232"/>
                <a:gd name="connsiteY11" fmla="*/ 1684517 h 1735081"/>
                <a:gd name="connsiteX12" fmla="*/ 525075 w 1199232"/>
                <a:gd name="connsiteY12" fmla="*/ 1684517 h 1735081"/>
                <a:gd name="connsiteX13" fmla="*/ 542514 w 1199232"/>
                <a:gd name="connsiteY13" fmla="*/ 1701956 h 1735081"/>
                <a:gd name="connsiteX14" fmla="*/ 542513 w 1199232"/>
                <a:gd name="connsiteY14" fmla="*/ 1719394 h 1735081"/>
                <a:gd name="connsiteX15" fmla="*/ 148168 w 1199232"/>
                <a:gd name="connsiteY15" fmla="*/ 1719394 h 1735081"/>
                <a:gd name="connsiteX16" fmla="*/ 148168 w 1199232"/>
                <a:gd name="connsiteY16" fmla="*/ 1701956 h 1735081"/>
                <a:gd name="connsiteX17" fmla="*/ 165607 w 1199232"/>
                <a:gd name="connsiteY17" fmla="*/ 1684517 h 1735081"/>
                <a:gd name="connsiteX18" fmla="*/ 181950 w 1199232"/>
                <a:gd name="connsiteY18" fmla="*/ 1684517 h 1735081"/>
                <a:gd name="connsiteX19" fmla="*/ 196538 w 1199232"/>
                <a:gd name="connsiteY19" fmla="*/ 1608665 h 1735081"/>
                <a:gd name="connsiteX20" fmla="*/ 177282 w 1199232"/>
                <a:gd name="connsiteY20" fmla="*/ 1597163 h 1735081"/>
                <a:gd name="connsiteX21" fmla="*/ 86253 w 1199232"/>
                <a:gd name="connsiteY21" fmla="*/ 1439221 h 1735081"/>
                <a:gd name="connsiteX22" fmla="*/ 89430 w 1199232"/>
                <a:gd name="connsiteY22" fmla="*/ 1367552 h 1735081"/>
                <a:gd name="connsiteX23" fmla="*/ 75879 w 1199232"/>
                <a:gd name="connsiteY23" fmla="*/ 1367552 h 1735081"/>
                <a:gd name="connsiteX24" fmla="*/ 60844 w 1199232"/>
                <a:gd name="connsiteY24" fmla="*/ 1352517 h 1735081"/>
                <a:gd name="connsiteX25" fmla="*/ 75879 w 1199232"/>
                <a:gd name="connsiteY25" fmla="*/ 1337482 h 1735081"/>
                <a:gd name="connsiteX26" fmla="*/ 294904 w 1199232"/>
                <a:gd name="connsiteY26" fmla="*/ 1148549 h 1735081"/>
                <a:gd name="connsiteX27" fmla="*/ 312944 w 1199232"/>
                <a:gd name="connsiteY27" fmla="*/ 1172629 h 1735081"/>
                <a:gd name="connsiteX28" fmla="*/ 325094 w 1199232"/>
                <a:gd name="connsiteY28" fmla="*/ 1164934 h 1735081"/>
                <a:gd name="connsiteX29" fmla="*/ 327312 w 1199232"/>
                <a:gd name="connsiteY29" fmla="*/ 1178578 h 1735081"/>
                <a:gd name="connsiteX30" fmla="*/ 357090 w 1199232"/>
                <a:gd name="connsiteY30" fmla="*/ 1174308 h 1735081"/>
                <a:gd name="connsiteX31" fmla="*/ 352607 w 1199232"/>
                <a:gd name="connsiteY31" fmla="*/ 1205577 h 1735081"/>
                <a:gd name="connsiteX32" fmla="*/ 366271 w 1199232"/>
                <a:gd name="connsiteY32" fmla="*/ 1208645 h 1735081"/>
                <a:gd name="connsiteX33" fmla="*/ 359053 w 1199232"/>
                <a:gd name="connsiteY33" fmla="*/ 1218666 h 1735081"/>
                <a:gd name="connsiteX34" fmla="*/ 382849 w 1199232"/>
                <a:gd name="connsiteY34" fmla="*/ 1236494 h 1735081"/>
                <a:gd name="connsiteX35" fmla="*/ 356571 w 1199232"/>
                <a:gd name="connsiteY35" fmla="*/ 1256181 h 1735081"/>
                <a:gd name="connsiteX36" fmla="*/ 364480 w 1199232"/>
                <a:gd name="connsiteY36" fmla="*/ 1268669 h 1735081"/>
                <a:gd name="connsiteX37" fmla="*/ 353054 w 1199232"/>
                <a:gd name="connsiteY37" fmla="*/ 1270527 h 1735081"/>
                <a:gd name="connsiteX38" fmla="*/ 357090 w 1199232"/>
                <a:gd name="connsiteY38" fmla="*/ 1298681 h 1735081"/>
                <a:gd name="connsiteX39" fmla="*/ 324331 w 1199232"/>
                <a:gd name="connsiteY39" fmla="*/ 1293984 h 1735081"/>
                <a:gd name="connsiteX40" fmla="*/ 320770 w 1199232"/>
                <a:gd name="connsiteY40" fmla="*/ 1309846 h 1735081"/>
                <a:gd name="connsiteX41" fmla="*/ 311071 w 1199232"/>
                <a:gd name="connsiteY41" fmla="*/ 1302860 h 1735081"/>
                <a:gd name="connsiteX42" fmla="*/ 294904 w 1199232"/>
                <a:gd name="connsiteY42" fmla="*/ 1324439 h 1735081"/>
                <a:gd name="connsiteX43" fmla="*/ 275588 w 1199232"/>
                <a:gd name="connsiteY43" fmla="*/ 1298655 h 1735081"/>
                <a:gd name="connsiteX44" fmla="*/ 260745 w 1199232"/>
                <a:gd name="connsiteY44" fmla="*/ 1308055 h 1735081"/>
                <a:gd name="connsiteX45" fmla="*/ 258617 w 1199232"/>
                <a:gd name="connsiteY45" fmla="*/ 1294967 h 1735081"/>
                <a:gd name="connsiteX46" fmla="*/ 232718 w 1199232"/>
                <a:gd name="connsiteY46" fmla="*/ 1298681 h 1735081"/>
                <a:gd name="connsiteX47" fmla="*/ 237078 w 1199232"/>
                <a:gd name="connsiteY47" fmla="*/ 1268276 h 1735081"/>
                <a:gd name="connsiteX48" fmla="*/ 219568 w 1199232"/>
                <a:gd name="connsiteY48" fmla="*/ 1264344 h 1735081"/>
                <a:gd name="connsiteX49" fmla="*/ 228178 w 1199232"/>
                <a:gd name="connsiteY49" fmla="*/ 1252391 h 1735081"/>
                <a:gd name="connsiteX50" fmla="*/ 206959 w 1199232"/>
                <a:gd name="connsiteY50" fmla="*/ 1236494 h 1735081"/>
                <a:gd name="connsiteX51" fmla="*/ 230545 w 1199232"/>
                <a:gd name="connsiteY51" fmla="*/ 1218825 h 1735081"/>
                <a:gd name="connsiteX52" fmla="*/ 221359 w 1199232"/>
                <a:gd name="connsiteY52" fmla="*/ 1204320 h 1735081"/>
                <a:gd name="connsiteX53" fmla="*/ 236664 w 1199232"/>
                <a:gd name="connsiteY53" fmla="*/ 1201832 h 1735081"/>
                <a:gd name="connsiteX54" fmla="*/ 232718 w 1199232"/>
                <a:gd name="connsiteY54" fmla="*/ 1174308 h 1735081"/>
                <a:gd name="connsiteX55" fmla="*/ 261632 w 1199232"/>
                <a:gd name="connsiteY55" fmla="*/ 1178454 h 1735081"/>
                <a:gd name="connsiteX56" fmla="*/ 265069 w 1199232"/>
                <a:gd name="connsiteY56" fmla="*/ 1163143 h 1735081"/>
                <a:gd name="connsiteX57" fmla="*/ 277346 w 1199232"/>
                <a:gd name="connsiteY57" fmla="*/ 1171986 h 1735081"/>
                <a:gd name="connsiteX58" fmla="*/ 634867 w 1199232"/>
                <a:gd name="connsiteY58" fmla="*/ 929590 h 1735081"/>
                <a:gd name="connsiteX59" fmla="*/ 635445 w 1199232"/>
                <a:gd name="connsiteY59" fmla="*/ 956461 h 1735081"/>
                <a:gd name="connsiteX60" fmla="*/ 358137 w 1199232"/>
                <a:gd name="connsiteY60" fmla="*/ 1153346 h 1735081"/>
                <a:gd name="connsiteX61" fmla="*/ 332960 w 1199232"/>
                <a:gd name="connsiteY61" fmla="*/ 1143941 h 1735081"/>
                <a:gd name="connsiteX62" fmla="*/ 634867 w 1199232"/>
                <a:gd name="connsiteY62" fmla="*/ 929590 h 1735081"/>
                <a:gd name="connsiteX63" fmla="*/ 30423 w 1199232"/>
                <a:gd name="connsiteY63" fmla="*/ 747656 h 1735081"/>
                <a:gd name="connsiteX64" fmla="*/ 30423 w 1199232"/>
                <a:gd name="connsiteY64" fmla="*/ 747657 h 1735081"/>
                <a:gd name="connsiteX65" fmla="*/ 60846 w 1199232"/>
                <a:gd name="connsiteY65" fmla="*/ 778080 h 1735081"/>
                <a:gd name="connsiteX66" fmla="*/ 60845 w 1199232"/>
                <a:gd name="connsiteY66" fmla="*/ 1320829 h 1735081"/>
                <a:gd name="connsiteX67" fmla="*/ 51934 w 1199232"/>
                <a:gd name="connsiteY67" fmla="*/ 1342341 h 1735081"/>
                <a:gd name="connsiteX68" fmla="*/ 30422 w 1199232"/>
                <a:gd name="connsiteY68" fmla="*/ 1351252 h 1735081"/>
                <a:gd name="connsiteX69" fmla="*/ 8911 w 1199232"/>
                <a:gd name="connsiteY69" fmla="*/ 1342341 h 1735081"/>
                <a:gd name="connsiteX70" fmla="*/ 0 w 1199232"/>
                <a:gd name="connsiteY70" fmla="*/ 1320829 h 1735081"/>
                <a:gd name="connsiteX71" fmla="*/ 0 w 1199232"/>
                <a:gd name="connsiteY71" fmla="*/ 778079 h 1735081"/>
                <a:gd name="connsiteX72" fmla="*/ 30423 w 1199232"/>
                <a:gd name="connsiteY72" fmla="*/ 747656 h 1735081"/>
                <a:gd name="connsiteX73" fmla="*/ 953114 w 1199232"/>
                <a:gd name="connsiteY73" fmla="*/ 0 h 1735081"/>
                <a:gd name="connsiteX74" fmla="*/ 1183512 w 1199232"/>
                <a:gd name="connsiteY74" fmla="*/ 230397 h 1735081"/>
                <a:gd name="connsiteX75" fmla="*/ 1116030 w 1199232"/>
                <a:gd name="connsiteY75" fmla="*/ 393312 h 1735081"/>
                <a:gd name="connsiteX76" fmla="*/ 1070291 w 1199232"/>
                <a:gd name="connsiteY76" fmla="*/ 424150 h 1735081"/>
                <a:gd name="connsiteX77" fmla="*/ 1119282 w 1199232"/>
                <a:gd name="connsiteY77" fmla="*/ 434041 h 1735081"/>
                <a:gd name="connsiteX78" fmla="*/ 1199232 w 1199232"/>
                <a:gd name="connsiteY78" fmla="*/ 554658 h 1735081"/>
                <a:gd name="connsiteX79" fmla="*/ 1199231 w 1199232"/>
                <a:gd name="connsiteY79" fmla="*/ 1046646 h 1735081"/>
                <a:gd name="connsiteX80" fmla="*/ 1160890 w 1199232"/>
                <a:gd name="connsiteY80" fmla="*/ 1139209 h 1735081"/>
                <a:gd name="connsiteX81" fmla="*/ 1120514 w 1199232"/>
                <a:gd name="connsiteY81" fmla="*/ 1166432 h 1735081"/>
                <a:gd name="connsiteX82" fmla="*/ 1120513 w 1199232"/>
                <a:gd name="connsiteY82" fmla="*/ 1677933 h 1735081"/>
                <a:gd name="connsiteX83" fmla="*/ 1103775 w 1199232"/>
                <a:gd name="connsiteY83" fmla="*/ 1718343 h 1735081"/>
                <a:gd name="connsiteX84" fmla="*/ 1063366 w 1199232"/>
                <a:gd name="connsiteY84" fmla="*/ 1735081 h 1735081"/>
                <a:gd name="connsiteX85" fmla="*/ 1022956 w 1199232"/>
                <a:gd name="connsiteY85" fmla="*/ 1718343 h 1735081"/>
                <a:gd name="connsiteX86" fmla="*/ 1006218 w 1199232"/>
                <a:gd name="connsiteY86" fmla="*/ 1677933 h 1735081"/>
                <a:gd name="connsiteX87" fmla="*/ 1006218 w 1199232"/>
                <a:gd name="connsiteY87" fmla="*/ 1159740 h 1735081"/>
                <a:gd name="connsiteX88" fmla="*/ 975765 w 1199232"/>
                <a:gd name="connsiteY88" fmla="*/ 1139208 h 1735081"/>
                <a:gd name="connsiteX89" fmla="*/ 937424 w 1199232"/>
                <a:gd name="connsiteY89" fmla="*/ 1046645 h 1735081"/>
                <a:gd name="connsiteX90" fmla="*/ 937424 w 1199232"/>
                <a:gd name="connsiteY90" fmla="*/ 710291 h 1735081"/>
                <a:gd name="connsiteX91" fmla="*/ 769354 w 1199232"/>
                <a:gd name="connsiteY91" fmla="*/ 983586 h 1735081"/>
                <a:gd name="connsiteX92" fmla="*/ 699741 w 1199232"/>
                <a:gd name="connsiteY92" fmla="*/ 1000183 h 1735081"/>
                <a:gd name="connsiteX93" fmla="*/ 683145 w 1199232"/>
                <a:gd name="connsiteY93" fmla="*/ 930570 h 1735081"/>
                <a:gd name="connsiteX94" fmla="*/ 963135 w 1199232"/>
                <a:gd name="connsiteY94" fmla="*/ 475283 h 1735081"/>
                <a:gd name="connsiteX95" fmla="*/ 970439 w 1199232"/>
                <a:gd name="connsiteY95" fmla="*/ 469994 h 1735081"/>
                <a:gd name="connsiteX96" fmla="*/ 975765 w 1199232"/>
                <a:gd name="connsiteY96" fmla="*/ 462095 h 1735081"/>
                <a:gd name="connsiteX97" fmla="*/ 988201 w 1199232"/>
                <a:gd name="connsiteY97" fmla="*/ 453710 h 1735081"/>
                <a:gd name="connsiteX98" fmla="*/ 953114 w 1199232"/>
                <a:gd name="connsiteY98" fmla="*/ 460794 h 1735081"/>
                <a:gd name="connsiteX99" fmla="*/ 722716 w 1199232"/>
                <a:gd name="connsiteY99" fmla="*/ 230397 h 1735081"/>
                <a:gd name="connsiteX100" fmla="*/ 953114 w 1199232"/>
                <a:gd name="connsiteY100" fmla="*/ 0 h 17350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</a:cxnLst>
              <a:rect l="l" t="t" r="r" b="b"/>
              <a:pathLst>
                <a:path w="1199232" h="1735081">
                  <a:moveTo>
                    <a:pt x="30422" y="1351252"/>
                  </a:moveTo>
                  <a:lnTo>
                    <a:pt x="30423" y="1351252"/>
                  </a:lnTo>
                  <a:lnTo>
                    <a:pt x="30422" y="1351252"/>
                  </a:lnTo>
                  <a:close/>
                  <a:moveTo>
                    <a:pt x="75879" y="1337482"/>
                  </a:moveTo>
                  <a:lnTo>
                    <a:pt x="708332" y="1337482"/>
                  </a:lnTo>
                  <a:cubicBezTo>
                    <a:pt x="716636" y="1337482"/>
                    <a:pt x="723367" y="1344213"/>
                    <a:pt x="723367" y="1352517"/>
                  </a:cubicBezTo>
                  <a:cubicBezTo>
                    <a:pt x="723367" y="1360821"/>
                    <a:pt x="716636" y="1367552"/>
                    <a:pt x="708332" y="1367552"/>
                  </a:cubicBezTo>
                  <a:lnTo>
                    <a:pt x="692175" y="1367552"/>
                  </a:lnTo>
                  <a:lnTo>
                    <a:pt x="682892" y="1428732"/>
                  </a:lnTo>
                  <a:cubicBezTo>
                    <a:pt x="660525" y="1502301"/>
                    <a:pt x="606534" y="1568670"/>
                    <a:pt x="531531" y="1611043"/>
                  </a:cubicBezTo>
                  <a:lnTo>
                    <a:pt x="474793" y="1635199"/>
                  </a:lnTo>
                  <a:lnTo>
                    <a:pt x="484278" y="1684517"/>
                  </a:lnTo>
                  <a:lnTo>
                    <a:pt x="525075" y="1684517"/>
                  </a:lnTo>
                  <a:cubicBezTo>
                    <a:pt x="534706" y="1684517"/>
                    <a:pt x="542514" y="1692325"/>
                    <a:pt x="542514" y="1701956"/>
                  </a:cubicBezTo>
                  <a:cubicBezTo>
                    <a:pt x="542514" y="1707769"/>
                    <a:pt x="542513" y="1713581"/>
                    <a:pt x="542513" y="1719394"/>
                  </a:cubicBezTo>
                  <a:lnTo>
                    <a:pt x="148168" y="1719394"/>
                  </a:lnTo>
                  <a:lnTo>
                    <a:pt x="148168" y="1701956"/>
                  </a:lnTo>
                  <a:cubicBezTo>
                    <a:pt x="148168" y="1692325"/>
                    <a:pt x="155976" y="1684517"/>
                    <a:pt x="165607" y="1684517"/>
                  </a:cubicBezTo>
                  <a:lnTo>
                    <a:pt x="181950" y="1684517"/>
                  </a:lnTo>
                  <a:lnTo>
                    <a:pt x="196538" y="1608665"/>
                  </a:lnTo>
                  <a:lnTo>
                    <a:pt x="177282" y="1597163"/>
                  </a:lnTo>
                  <a:cubicBezTo>
                    <a:pt x="126464" y="1557409"/>
                    <a:pt x="94387" y="1501421"/>
                    <a:pt x="86253" y="1439221"/>
                  </a:cubicBezTo>
                  <a:lnTo>
                    <a:pt x="89430" y="1367552"/>
                  </a:lnTo>
                  <a:lnTo>
                    <a:pt x="75879" y="1367552"/>
                  </a:lnTo>
                  <a:cubicBezTo>
                    <a:pt x="67575" y="1367552"/>
                    <a:pt x="60844" y="1360821"/>
                    <a:pt x="60844" y="1352517"/>
                  </a:cubicBezTo>
                  <a:cubicBezTo>
                    <a:pt x="60844" y="1344213"/>
                    <a:pt x="67575" y="1337482"/>
                    <a:pt x="75879" y="1337482"/>
                  </a:cubicBezTo>
                  <a:close/>
                  <a:moveTo>
                    <a:pt x="294904" y="1148549"/>
                  </a:moveTo>
                  <a:lnTo>
                    <a:pt x="312944" y="1172629"/>
                  </a:lnTo>
                  <a:lnTo>
                    <a:pt x="325094" y="1164934"/>
                  </a:lnTo>
                  <a:lnTo>
                    <a:pt x="327312" y="1178578"/>
                  </a:lnTo>
                  <a:lnTo>
                    <a:pt x="357090" y="1174308"/>
                  </a:lnTo>
                  <a:lnTo>
                    <a:pt x="352607" y="1205577"/>
                  </a:lnTo>
                  <a:lnTo>
                    <a:pt x="366271" y="1208645"/>
                  </a:lnTo>
                  <a:lnTo>
                    <a:pt x="359053" y="1218666"/>
                  </a:lnTo>
                  <a:lnTo>
                    <a:pt x="382849" y="1236494"/>
                  </a:lnTo>
                  <a:lnTo>
                    <a:pt x="356571" y="1256181"/>
                  </a:lnTo>
                  <a:lnTo>
                    <a:pt x="364480" y="1268669"/>
                  </a:lnTo>
                  <a:lnTo>
                    <a:pt x="353054" y="1270527"/>
                  </a:lnTo>
                  <a:lnTo>
                    <a:pt x="357090" y="1298681"/>
                  </a:lnTo>
                  <a:lnTo>
                    <a:pt x="324331" y="1293984"/>
                  </a:lnTo>
                  <a:lnTo>
                    <a:pt x="320770" y="1309846"/>
                  </a:lnTo>
                  <a:lnTo>
                    <a:pt x="311071" y="1302860"/>
                  </a:lnTo>
                  <a:lnTo>
                    <a:pt x="294904" y="1324439"/>
                  </a:lnTo>
                  <a:lnTo>
                    <a:pt x="275588" y="1298655"/>
                  </a:lnTo>
                  <a:lnTo>
                    <a:pt x="260745" y="1308055"/>
                  </a:lnTo>
                  <a:lnTo>
                    <a:pt x="258617" y="1294967"/>
                  </a:lnTo>
                  <a:lnTo>
                    <a:pt x="232718" y="1298681"/>
                  </a:lnTo>
                  <a:lnTo>
                    <a:pt x="237078" y="1268276"/>
                  </a:lnTo>
                  <a:lnTo>
                    <a:pt x="219568" y="1264344"/>
                  </a:lnTo>
                  <a:lnTo>
                    <a:pt x="228178" y="1252391"/>
                  </a:lnTo>
                  <a:lnTo>
                    <a:pt x="206959" y="1236494"/>
                  </a:lnTo>
                  <a:lnTo>
                    <a:pt x="230545" y="1218825"/>
                  </a:lnTo>
                  <a:lnTo>
                    <a:pt x="221359" y="1204320"/>
                  </a:lnTo>
                  <a:lnTo>
                    <a:pt x="236664" y="1201832"/>
                  </a:lnTo>
                  <a:lnTo>
                    <a:pt x="232718" y="1174308"/>
                  </a:lnTo>
                  <a:lnTo>
                    <a:pt x="261632" y="1178454"/>
                  </a:lnTo>
                  <a:lnTo>
                    <a:pt x="265069" y="1163143"/>
                  </a:lnTo>
                  <a:lnTo>
                    <a:pt x="277346" y="1171986"/>
                  </a:lnTo>
                  <a:close/>
                  <a:moveTo>
                    <a:pt x="634867" y="929590"/>
                  </a:moveTo>
                  <a:cubicBezTo>
                    <a:pt x="635060" y="938547"/>
                    <a:pt x="635252" y="947504"/>
                    <a:pt x="635445" y="956461"/>
                  </a:cubicBezTo>
                  <a:cubicBezTo>
                    <a:pt x="511419" y="959129"/>
                    <a:pt x="401549" y="1037135"/>
                    <a:pt x="358137" y="1153346"/>
                  </a:cubicBezTo>
                  <a:lnTo>
                    <a:pt x="332960" y="1143941"/>
                  </a:lnTo>
                  <a:cubicBezTo>
                    <a:pt x="380223" y="1017421"/>
                    <a:pt x="499839" y="932495"/>
                    <a:pt x="634867" y="929590"/>
                  </a:cubicBezTo>
                  <a:close/>
                  <a:moveTo>
                    <a:pt x="30423" y="747656"/>
                  </a:moveTo>
                  <a:lnTo>
                    <a:pt x="30423" y="747657"/>
                  </a:lnTo>
                  <a:cubicBezTo>
                    <a:pt x="47225" y="747657"/>
                    <a:pt x="60846" y="761278"/>
                    <a:pt x="60846" y="778080"/>
                  </a:cubicBezTo>
                  <a:lnTo>
                    <a:pt x="60845" y="1320829"/>
                  </a:lnTo>
                  <a:cubicBezTo>
                    <a:pt x="60845" y="1329230"/>
                    <a:pt x="57440" y="1336836"/>
                    <a:pt x="51934" y="1342341"/>
                  </a:cubicBezTo>
                  <a:lnTo>
                    <a:pt x="30422" y="1351252"/>
                  </a:lnTo>
                  <a:lnTo>
                    <a:pt x="8911" y="1342341"/>
                  </a:lnTo>
                  <a:cubicBezTo>
                    <a:pt x="3405" y="1336836"/>
                    <a:pt x="0" y="1329230"/>
                    <a:pt x="0" y="1320829"/>
                  </a:cubicBezTo>
                  <a:lnTo>
                    <a:pt x="0" y="778079"/>
                  </a:lnTo>
                  <a:cubicBezTo>
                    <a:pt x="0" y="761277"/>
                    <a:pt x="13621" y="747656"/>
                    <a:pt x="30423" y="747656"/>
                  </a:cubicBezTo>
                  <a:close/>
                  <a:moveTo>
                    <a:pt x="953114" y="0"/>
                  </a:moveTo>
                  <a:cubicBezTo>
                    <a:pt x="1080359" y="0"/>
                    <a:pt x="1183512" y="103152"/>
                    <a:pt x="1183512" y="230397"/>
                  </a:cubicBezTo>
                  <a:cubicBezTo>
                    <a:pt x="1183512" y="294019"/>
                    <a:pt x="1157724" y="351619"/>
                    <a:pt x="1116030" y="393312"/>
                  </a:cubicBezTo>
                  <a:lnTo>
                    <a:pt x="1070291" y="424150"/>
                  </a:lnTo>
                  <a:lnTo>
                    <a:pt x="1119282" y="434041"/>
                  </a:lnTo>
                  <a:cubicBezTo>
                    <a:pt x="1166265" y="453913"/>
                    <a:pt x="1199232" y="500436"/>
                    <a:pt x="1199232" y="554658"/>
                  </a:cubicBezTo>
                  <a:cubicBezTo>
                    <a:pt x="1199232" y="718654"/>
                    <a:pt x="1199231" y="882650"/>
                    <a:pt x="1199231" y="1046646"/>
                  </a:cubicBezTo>
                  <a:cubicBezTo>
                    <a:pt x="1199231" y="1082794"/>
                    <a:pt x="1184579" y="1115520"/>
                    <a:pt x="1160890" y="1139209"/>
                  </a:cubicBezTo>
                  <a:lnTo>
                    <a:pt x="1120514" y="1166432"/>
                  </a:lnTo>
                  <a:lnTo>
                    <a:pt x="1120513" y="1677933"/>
                  </a:lnTo>
                  <a:cubicBezTo>
                    <a:pt x="1120513" y="1693714"/>
                    <a:pt x="1114116" y="1708001"/>
                    <a:pt x="1103775" y="1718343"/>
                  </a:cubicBezTo>
                  <a:lnTo>
                    <a:pt x="1063366" y="1735081"/>
                  </a:lnTo>
                  <a:lnTo>
                    <a:pt x="1022956" y="1718343"/>
                  </a:lnTo>
                  <a:cubicBezTo>
                    <a:pt x="1012614" y="1708001"/>
                    <a:pt x="1006218" y="1693714"/>
                    <a:pt x="1006218" y="1677933"/>
                  </a:cubicBezTo>
                  <a:lnTo>
                    <a:pt x="1006218" y="1159740"/>
                  </a:lnTo>
                  <a:lnTo>
                    <a:pt x="975765" y="1139208"/>
                  </a:lnTo>
                  <a:cubicBezTo>
                    <a:pt x="952076" y="1115519"/>
                    <a:pt x="937424" y="1082793"/>
                    <a:pt x="937424" y="1046645"/>
                  </a:cubicBezTo>
                  <a:lnTo>
                    <a:pt x="937424" y="710291"/>
                  </a:lnTo>
                  <a:lnTo>
                    <a:pt x="769354" y="983586"/>
                  </a:lnTo>
                  <a:cubicBezTo>
                    <a:pt x="754714" y="1007392"/>
                    <a:pt x="723547" y="1014823"/>
                    <a:pt x="699741" y="1000183"/>
                  </a:cubicBezTo>
                  <a:cubicBezTo>
                    <a:pt x="675936" y="985543"/>
                    <a:pt x="668505" y="954376"/>
                    <a:pt x="683145" y="930570"/>
                  </a:cubicBezTo>
                  <a:lnTo>
                    <a:pt x="963135" y="475283"/>
                  </a:lnTo>
                  <a:lnTo>
                    <a:pt x="970439" y="469994"/>
                  </a:lnTo>
                  <a:lnTo>
                    <a:pt x="975765" y="462095"/>
                  </a:lnTo>
                  <a:lnTo>
                    <a:pt x="988201" y="453710"/>
                  </a:lnTo>
                  <a:lnTo>
                    <a:pt x="953114" y="460794"/>
                  </a:lnTo>
                  <a:cubicBezTo>
                    <a:pt x="825869" y="460794"/>
                    <a:pt x="722716" y="357642"/>
                    <a:pt x="722716" y="230397"/>
                  </a:cubicBezTo>
                  <a:cubicBezTo>
                    <a:pt x="722716" y="103152"/>
                    <a:pt x="825869" y="0"/>
                    <a:pt x="953114" y="0"/>
                  </a:cubicBezTo>
                  <a:close/>
                </a:path>
              </a:pathLst>
            </a:custGeom>
            <a:solidFill>
              <a:schemeClr val="bg1"/>
            </a:solidFill>
            <a:ln w="57150">
              <a:solidFill>
                <a:schemeClr val="bg1"/>
              </a:solidFill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44" name="フリーフォーム 143"/>
            <p:cNvSpPr/>
            <p:nvPr/>
          </p:nvSpPr>
          <p:spPr bwMode="auto">
            <a:xfrm>
              <a:off x="8077024" y="2708920"/>
              <a:ext cx="1199232" cy="1735081"/>
            </a:xfrm>
            <a:custGeom>
              <a:avLst/>
              <a:gdLst>
                <a:gd name="connsiteX0" fmla="*/ 30422 w 1199232"/>
                <a:gd name="connsiteY0" fmla="*/ 1351252 h 1735081"/>
                <a:gd name="connsiteX1" fmla="*/ 30423 w 1199232"/>
                <a:gd name="connsiteY1" fmla="*/ 1351252 h 1735081"/>
                <a:gd name="connsiteX2" fmla="*/ 30422 w 1199232"/>
                <a:gd name="connsiteY2" fmla="*/ 1351252 h 1735081"/>
                <a:gd name="connsiteX3" fmla="*/ 75879 w 1199232"/>
                <a:gd name="connsiteY3" fmla="*/ 1337482 h 1735081"/>
                <a:gd name="connsiteX4" fmla="*/ 708332 w 1199232"/>
                <a:gd name="connsiteY4" fmla="*/ 1337482 h 1735081"/>
                <a:gd name="connsiteX5" fmla="*/ 723367 w 1199232"/>
                <a:gd name="connsiteY5" fmla="*/ 1352517 h 1735081"/>
                <a:gd name="connsiteX6" fmla="*/ 708332 w 1199232"/>
                <a:gd name="connsiteY6" fmla="*/ 1367552 h 1735081"/>
                <a:gd name="connsiteX7" fmla="*/ 692175 w 1199232"/>
                <a:gd name="connsiteY7" fmla="*/ 1367552 h 1735081"/>
                <a:gd name="connsiteX8" fmla="*/ 682892 w 1199232"/>
                <a:gd name="connsiteY8" fmla="*/ 1428732 h 1735081"/>
                <a:gd name="connsiteX9" fmla="*/ 531531 w 1199232"/>
                <a:gd name="connsiteY9" fmla="*/ 1611043 h 1735081"/>
                <a:gd name="connsiteX10" fmla="*/ 474793 w 1199232"/>
                <a:gd name="connsiteY10" fmla="*/ 1635199 h 1735081"/>
                <a:gd name="connsiteX11" fmla="*/ 484278 w 1199232"/>
                <a:gd name="connsiteY11" fmla="*/ 1684517 h 1735081"/>
                <a:gd name="connsiteX12" fmla="*/ 525075 w 1199232"/>
                <a:gd name="connsiteY12" fmla="*/ 1684517 h 1735081"/>
                <a:gd name="connsiteX13" fmla="*/ 542514 w 1199232"/>
                <a:gd name="connsiteY13" fmla="*/ 1701956 h 1735081"/>
                <a:gd name="connsiteX14" fmla="*/ 542513 w 1199232"/>
                <a:gd name="connsiteY14" fmla="*/ 1719394 h 1735081"/>
                <a:gd name="connsiteX15" fmla="*/ 148168 w 1199232"/>
                <a:gd name="connsiteY15" fmla="*/ 1719394 h 1735081"/>
                <a:gd name="connsiteX16" fmla="*/ 148168 w 1199232"/>
                <a:gd name="connsiteY16" fmla="*/ 1701956 h 1735081"/>
                <a:gd name="connsiteX17" fmla="*/ 165607 w 1199232"/>
                <a:gd name="connsiteY17" fmla="*/ 1684517 h 1735081"/>
                <a:gd name="connsiteX18" fmla="*/ 181950 w 1199232"/>
                <a:gd name="connsiteY18" fmla="*/ 1684517 h 1735081"/>
                <a:gd name="connsiteX19" fmla="*/ 196538 w 1199232"/>
                <a:gd name="connsiteY19" fmla="*/ 1608665 h 1735081"/>
                <a:gd name="connsiteX20" fmla="*/ 177282 w 1199232"/>
                <a:gd name="connsiteY20" fmla="*/ 1597163 h 1735081"/>
                <a:gd name="connsiteX21" fmla="*/ 86253 w 1199232"/>
                <a:gd name="connsiteY21" fmla="*/ 1439221 h 1735081"/>
                <a:gd name="connsiteX22" fmla="*/ 89430 w 1199232"/>
                <a:gd name="connsiteY22" fmla="*/ 1367552 h 1735081"/>
                <a:gd name="connsiteX23" fmla="*/ 75879 w 1199232"/>
                <a:gd name="connsiteY23" fmla="*/ 1367552 h 1735081"/>
                <a:gd name="connsiteX24" fmla="*/ 60844 w 1199232"/>
                <a:gd name="connsiteY24" fmla="*/ 1352517 h 1735081"/>
                <a:gd name="connsiteX25" fmla="*/ 75879 w 1199232"/>
                <a:gd name="connsiteY25" fmla="*/ 1337482 h 1735081"/>
                <a:gd name="connsiteX26" fmla="*/ 294904 w 1199232"/>
                <a:gd name="connsiteY26" fmla="*/ 1148549 h 1735081"/>
                <a:gd name="connsiteX27" fmla="*/ 312944 w 1199232"/>
                <a:gd name="connsiteY27" fmla="*/ 1172629 h 1735081"/>
                <a:gd name="connsiteX28" fmla="*/ 325094 w 1199232"/>
                <a:gd name="connsiteY28" fmla="*/ 1164934 h 1735081"/>
                <a:gd name="connsiteX29" fmla="*/ 327312 w 1199232"/>
                <a:gd name="connsiteY29" fmla="*/ 1178578 h 1735081"/>
                <a:gd name="connsiteX30" fmla="*/ 357090 w 1199232"/>
                <a:gd name="connsiteY30" fmla="*/ 1174308 h 1735081"/>
                <a:gd name="connsiteX31" fmla="*/ 352607 w 1199232"/>
                <a:gd name="connsiteY31" fmla="*/ 1205577 h 1735081"/>
                <a:gd name="connsiteX32" fmla="*/ 366271 w 1199232"/>
                <a:gd name="connsiteY32" fmla="*/ 1208645 h 1735081"/>
                <a:gd name="connsiteX33" fmla="*/ 359053 w 1199232"/>
                <a:gd name="connsiteY33" fmla="*/ 1218666 h 1735081"/>
                <a:gd name="connsiteX34" fmla="*/ 382849 w 1199232"/>
                <a:gd name="connsiteY34" fmla="*/ 1236494 h 1735081"/>
                <a:gd name="connsiteX35" fmla="*/ 356571 w 1199232"/>
                <a:gd name="connsiteY35" fmla="*/ 1256181 h 1735081"/>
                <a:gd name="connsiteX36" fmla="*/ 364480 w 1199232"/>
                <a:gd name="connsiteY36" fmla="*/ 1268669 h 1735081"/>
                <a:gd name="connsiteX37" fmla="*/ 353054 w 1199232"/>
                <a:gd name="connsiteY37" fmla="*/ 1270527 h 1735081"/>
                <a:gd name="connsiteX38" fmla="*/ 357090 w 1199232"/>
                <a:gd name="connsiteY38" fmla="*/ 1298681 h 1735081"/>
                <a:gd name="connsiteX39" fmla="*/ 324331 w 1199232"/>
                <a:gd name="connsiteY39" fmla="*/ 1293984 h 1735081"/>
                <a:gd name="connsiteX40" fmla="*/ 320770 w 1199232"/>
                <a:gd name="connsiteY40" fmla="*/ 1309846 h 1735081"/>
                <a:gd name="connsiteX41" fmla="*/ 311071 w 1199232"/>
                <a:gd name="connsiteY41" fmla="*/ 1302860 h 1735081"/>
                <a:gd name="connsiteX42" fmla="*/ 294904 w 1199232"/>
                <a:gd name="connsiteY42" fmla="*/ 1324439 h 1735081"/>
                <a:gd name="connsiteX43" fmla="*/ 275588 w 1199232"/>
                <a:gd name="connsiteY43" fmla="*/ 1298655 h 1735081"/>
                <a:gd name="connsiteX44" fmla="*/ 260745 w 1199232"/>
                <a:gd name="connsiteY44" fmla="*/ 1308055 h 1735081"/>
                <a:gd name="connsiteX45" fmla="*/ 258617 w 1199232"/>
                <a:gd name="connsiteY45" fmla="*/ 1294967 h 1735081"/>
                <a:gd name="connsiteX46" fmla="*/ 232718 w 1199232"/>
                <a:gd name="connsiteY46" fmla="*/ 1298681 h 1735081"/>
                <a:gd name="connsiteX47" fmla="*/ 237078 w 1199232"/>
                <a:gd name="connsiteY47" fmla="*/ 1268276 h 1735081"/>
                <a:gd name="connsiteX48" fmla="*/ 219568 w 1199232"/>
                <a:gd name="connsiteY48" fmla="*/ 1264344 h 1735081"/>
                <a:gd name="connsiteX49" fmla="*/ 228178 w 1199232"/>
                <a:gd name="connsiteY49" fmla="*/ 1252391 h 1735081"/>
                <a:gd name="connsiteX50" fmla="*/ 206959 w 1199232"/>
                <a:gd name="connsiteY50" fmla="*/ 1236494 h 1735081"/>
                <a:gd name="connsiteX51" fmla="*/ 230545 w 1199232"/>
                <a:gd name="connsiteY51" fmla="*/ 1218825 h 1735081"/>
                <a:gd name="connsiteX52" fmla="*/ 221359 w 1199232"/>
                <a:gd name="connsiteY52" fmla="*/ 1204320 h 1735081"/>
                <a:gd name="connsiteX53" fmla="*/ 236664 w 1199232"/>
                <a:gd name="connsiteY53" fmla="*/ 1201832 h 1735081"/>
                <a:gd name="connsiteX54" fmla="*/ 232718 w 1199232"/>
                <a:gd name="connsiteY54" fmla="*/ 1174308 h 1735081"/>
                <a:gd name="connsiteX55" fmla="*/ 261632 w 1199232"/>
                <a:gd name="connsiteY55" fmla="*/ 1178454 h 1735081"/>
                <a:gd name="connsiteX56" fmla="*/ 265069 w 1199232"/>
                <a:gd name="connsiteY56" fmla="*/ 1163143 h 1735081"/>
                <a:gd name="connsiteX57" fmla="*/ 277346 w 1199232"/>
                <a:gd name="connsiteY57" fmla="*/ 1171986 h 1735081"/>
                <a:gd name="connsiteX58" fmla="*/ 634867 w 1199232"/>
                <a:gd name="connsiteY58" fmla="*/ 929590 h 1735081"/>
                <a:gd name="connsiteX59" fmla="*/ 635445 w 1199232"/>
                <a:gd name="connsiteY59" fmla="*/ 956461 h 1735081"/>
                <a:gd name="connsiteX60" fmla="*/ 358137 w 1199232"/>
                <a:gd name="connsiteY60" fmla="*/ 1153346 h 1735081"/>
                <a:gd name="connsiteX61" fmla="*/ 332960 w 1199232"/>
                <a:gd name="connsiteY61" fmla="*/ 1143941 h 1735081"/>
                <a:gd name="connsiteX62" fmla="*/ 634867 w 1199232"/>
                <a:gd name="connsiteY62" fmla="*/ 929590 h 1735081"/>
                <a:gd name="connsiteX63" fmla="*/ 30423 w 1199232"/>
                <a:gd name="connsiteY63" fmla="*/ 747656 h 1735081"/>
                <a:gd name="connsiteX64" fmla="*/ 30423 w 1199232"/>
                <a:gd name="connsiteY64" fmla="*/ 747657 h 1735081"/>
                <a:gd name="connsiteX65" fmla="*/ 60846 w 1199232"/>
                <a:gd name="connsiteY65" fmla="*/ 778080 h 1735081"/>
                <a:gd name="connsiteX66" fmla="*/ 60845 w 1199232"/>
                <a:gd name="connsiteY66" fmla="*/ 1320829 h 1735081"/>
                <a:gd name="connsiteX67" fmla="*/ 51934 w 1199232"/>
                <a:gd name="connsiteY67" fmla="*/ 1342341 h 1735081"/>
                <a:gd name="connsiteX68" fmla="*/ 30422 w 1199232"/>
                <a:gd name="connsiteY68" fmla="*/ 1351252 h 1735081"/>
                <a:gd name="connsiteX69" fmla="*/ 8911 w 1199232"/>
                <a:gd name="connsiteY69" fmla="*/ 1342341 h 1735081"/>
                <a:gd name="connsiteX70" fmla="*/ 0 w 1199232"/>
                <a:gd name="connsiteY70" fmla="*/ 1320829 h 1735081"/>
                <a:gd name="connsiteX71" fmla="*/ 0 w 1199232"/>
                <a:gd name="connsiteY71" fmla="*/ 778079 h 1735081"/>
                <a:gd name="connsiteX72" fmla="*/ 30423 w 1199232"/>
                <a:gd name="connsiteY72" fmla="*/ 747656 h 1735081"/>
                <a:gd name="connsiteX73" fmla="*/ 953114 w 1199232"/>
                <a:gd name="connsiteY73" fmla="*/ 0 h 1735081"/>
                <a:gd name="connsiteX74" fmla="*/ 1183512 w 1199232"/>
                <a:gd name="connsiteY74" fmla="*/ 230397 h 1735081"/>
                <a:gd name="connsiteX75" fmla="*/ 1116030 w 1199232"/>
                <a:gd name="connsiteY75" fmla="*/ 393312 h 1735081"/>
                <a:gd name="connsiteX76" fmla="*/ 1070291 w 1199232"/>
                <a:gd name="connsiteY76" fmla="*/ 424150 h 1735081"/>
                <a:gd name="connsiteX77" fmla="*/ 1119282 w 1199232"/>
                <a:gd name="connsiteY77" fmla="*/ 434041 h 1735081"/>
                <a:gd name="connsiteX78" fmla="*/ 1199232 w 1199232"/>
                <a:gd name="connsiteY78" fmla="*/ 554658 h 1735081"/>
                <a:gd name="connsiteX79" fmla="*/ 1199231 w 1199232"/>
                <a:gd name="connsiteY79" fmla="*/ 1046646 h 1735081"/>
                <a:gd name="connsiteX80" fmla="*/ 1160890 w 1199232"/>
                <a:gd name="connsiteY80" fmla="*/ 1139209 h 1735081"/>
                <a:gd name="connsiteX81" fmla="*/ 1120514 w 1199232"/>
                <a:gd name="connsiteY81" fmla="*/ 1166432 h 1735081"/>
                <a:gd name="connsiteX82" fmla="*/ 1120513 w 1199232"/>
                <a:gd name="connsiteY82" fmla="*/ 1677933 h 1735081"/>
                <a:gd name="connsiteX83" fmla="*/ 1103775 w 1199232"/>
                <a:gd name="connsiteY83" fmla="*/ 1718343 h 1735081"/>
                <a:gd name="connsiteX84" fmla="*/ 1063366 w 1199232"/>
                <a:gd name="connsiteY84" fmla="*/ 1735081 h 1735081"/>
                <a:gd name="connsiteX85" fmla="*/ 1022956 w 1199232"/>
                <a:gd name="connsiteY85" fmla="*/ 1718343 h 1735081"/>
                <a:gd name="connsiteX86" fmla="*/ 1006218 w 1199232"/>
                <a:gd name="connsiteY86" fmla="*/ 1677933 h 1735081"/>
                <a:gd name="connsiteX87" fmla="*/ 1006218 w 1199232"/>
                <a:gd name="connsiteY87" fmla="*/ 1159740 h 1735081"/>
                <a:gd name="connsiteX88" fmla="*/ 975765 w 1199232"/>
                <a:gd name="connsiteY88" fmla="*/ 1139208 h 1735081"/>
                <a:gd name="connsiteX89" fmla="*/ 937424 w 1199232"/>
                <a:gd name="connsiteY89" fmla="*/ 1046645 h 1735081"/>
                <a:gd name="connsiteX90" fmla="*/ 937424 w 1199232"/>
                <a:gd name="connsiteY90" fmla="*/ 710291 h 1735081"/>
                <a:gd name="connsiteX91" fmla="*/ 769354 w 1199232"/>
                <a:gd name="connsiteY91" fmla="*/ 983586 h 1735081"/>
                <a:gd name="connsiteX92" fmla="*/ 699741 w 1199232"/>
                <a:gd name="connsiteY92" fmla="*/ 1000183 h 1735081"/>
                <a:gd name="connsiteX93" fmla="*/ 683145 w 1199232"/>
                <a:gd name="connsiteY93" fmla="*/ 930570 h 1735081"/>
                <a:gd name="connsiteX94" fmla="*/ 963135 w 1199232"/>
                <a:gd name="connsiteY94" fmla="*/ 475283 h 1735081"/>
                <a:gd name="connsiteX95" fmla="*/ 970439 w 1199232"/>
                <a:gd name="connsiteY95" fmla="*/ 469994 h 1735081"/>
                <a:gd name="connsiteX96" fmla="*/ 975765 w 1199232"/>
                <a:gd name="connsiteY96" fmla="*/ 462095 h 1735081"/>
                <a:gd name="connsiteX97" fmla="*/ 988201 w 1199232"/>
                <a:gd name="connsiteY97" fmla="*/ 453710 h 1735081"/>
                <a:gd name="connsiteX98" fmla="*/ 953114 w 1199232"/>
                <a:gd name="connsiteY98" fmla="*/ 460794 h 1735081"/>
                <a:gd name="connsiteX99" fmla="*/ 722716 w 1199232"/>
                <a:gd name="connsiteY99" fmla="*/ 230397 h 1735081"/>
                <a:gd name="connsiteX100" fmla="*/ 953114 w 1199232"/>
                <a:gd name="connsiteY100" fmla="*/ 0 h 17350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</a:cxnLst>
              <a:rect l="l" t="t" r="r" b="b"/>
              <a:pathLst>
                <a:path w="1199232" h="1735081">
                  <a:moveTo>
                    <a:pt x="30422" y="1351252"/>
                  </a:moveTo>
                  <a:lnTo>
                    <a:pt x="30423" y="1351252"/>
                  </a:lnTo>
                  <a:lnTo>
                    <a:pt x="30422" y="1351252"/>
                  </a:lnTo>
                  <a:close/>
                  <a:moveTo>
                    <a:pt x="75879" y="1337482"/>
                  </a:moveTo>
                  <a:lnTo>
                    <a:pt x="708332" y="1337482"/>
                  </a:lnTo>
                  <a:cubicBezTo>
                    <a:pt x="716636" y="1337482"/>
                    <a:pt x="723367" y="1344213"/>
                    <a:pt x="723367" y="1352517"/>
                  </a:cubicBezTo>
                  <a:cubicBezTo>
                    <a:pt x="723367" y="1360821"/>
                    <a:pt x="716636" y="1367552"/>
                    <a:pt x="708332" y="1367552"/>
                  </a:cubicBezTo>
                  <a:lnTo>
                    <a:pt x="692175" y="1367552"/>
                  </a:lnTo>
                  <a:lnTo>
                    <a:pt x="682892" y="1428732"/>
                  </a:lnTo>
                  <a:cubicBezTo>
                    <a:pt x="660525" y="1502301"/>
                    <a:pt x="606534" y="1568670"/>
                    <a:pt x="531531" y="1611043"/>
                  </a:cubicBezTo>
                  <a:lnTo>
                    <a:pt x="474793" y="1635199"/>
                  </a:lnTo>
                  <a:lnTo>
                    <a:pt x="484278" y="1684517"/>
                  </a:lnTo>
                  <a:lnTo>
                    <a:pt x="525075" y="1684517"/>
                  </a:lnTo>
                  <a:cubicBezTo>
                    <a:pt x="534706" y="1684517"/>
                    <a:pt x="542514" y="1692325"/>
                    <a:pt x="542514" y="1701956"/>
                  </a:cubicBezTo>
                  <a:cubicBezTo>
                    <a:pt x="542514" y="1707769"/>
                    <a:pt x="542513" y="1713581"/>
                    <a:pt x="542513" y="1719394"/>
                  </a:cubicBezTo>
                  <a:lnTo>
                    <a:pt x="148168" y="1719394"/>
                  </a:lnTo>
                  <a:lnTo>
                    <a:pt x="148168" y="1701956"/>
                  </a:lnTo>
                  <a:cubicBezTo>
                    <a:pt x="148168" y="1692325"/>
                    <a:pt x="155976" y="1684517"/>
                    <a:pt x="165607" y="1684517"/>
                  </a:cubicBezTo>
                  <a:lnTo>
                    <a:pt x="181950" y="1684517"/>
                  </a:lnTo>
                  <a:lnTo>
                    <a:pt x="196538" y="1608665"/>
                  </a:lnTo>
                  <a:lnTo>
                    <a:pt x="177282" y="1597163"/>
                  </a:lnTo>
                  <a:cubicBezTo>
                    <a:pt x="126464" y="1557409"/>
                    <a:pt x="94387" y="1501421"/>
                    <a:pt x="86253" y="1439221"/>
                  </a:cubicBezTo>
                  <a:lnTo>
                    <a:pt x="89430" y="1367552"/>
                  </a:lnTo>
                  <a:lnTo>
                    <a:pt x="75879" y="1367552"/>
                  </a:lnTo>
                  <a:cubicBezTo>
                    <a:pt x="67575" y="1367552"/>
                    <a:pt x="60844" y="1360821"/>
                    <a:pt x="60844" y="1352517"/>
                  </a:cubicBezTo>
                  <a:cubicBezTo>
                    <a:pt x="60844" y="1344213"/>
                    <a:pt x="67575" y="1337482"/>
                    <a:pt x="75879" y="1337482"/>
                  </a:cubicBezTo>
                  <a:close/>
                  <a:moveTo>
                    <a:pt x="294904" y="1148549"/>
                  </a:moveTo>
                  <a:lnTo>
                    <a:pt x="312944" y="1172629"/>
                  </a:lnTo>
                  <a:lnTo>
                    <a:pt x="325094" y="1164934"/>
                  </a:lnTo>
                  <a:lnTo>
                    <a:pt x="327312" y="1178578"/>
                  </a:lnTo>
                  <a:lnTo>
                    <a:pt x="357090" y="1174308"/>
                  </a:lnTo>
                  <a:lnTo>
                    <a:pt x="352607" y="1205577"/>
                  </a:lnTo>
                  <a:lnTo>
                    <a:pt x="366271" y="1208645"/>
                  </a:lnTo>
                  <a:lnTo>
                    <a:pt x="359053" y="1218666"/>
                  </a:lnTo>
                  <a:lnTo>
                    <a:pt x="382849" y="1236494"/>
                  </a:lnTo>
                  <a:lnTo>
                    <a:pt x="356571" y="1256181"/>
                  </a:lnTo>
                  <a:lnTo>
                    <a:pt x="364480" y="1268669"/>
                  </a:lnTo>
                  <a:lnTo>
                    <a:pt x="353054" y="1270527"/>
                  </a:lnTo>
                  <a:lnTo>
                    <a:pt x="357090" y="1298681"/>
                  </a:lnTo>
                  <a:lnTo>
                    <a:pt x="324331" y="1293984"/>
                  </a:lnTo>
                  <a:lnTo>
                    <a:pt x="320770" y="1309846"/>
                  </a:lnTo>
                  <a:lnTo>
                    <a:pt x="311071" y="1302860"/>
                  </a:lnTo>
                  <a:lnTo>
                    <a:pt x="294904" y="1324439"/>
                  </a:lnTo>
                  <a:lnTo>
                    <a:pt x="275588" y="1298655"/>
                  </a:lnTo>
                  <a:lnTo>
                    <a:pt x="260745" y="1308055"/>
                  </a:lnTo>
                  <a:lnTo>
                    <a:pt x="258617" y="1294967"/>
                  </a:lnTo>
                  <a:lnTo>
                    <a:pt x="232718" y="1298681"/>
                  </a:lnTo>
                  <a:lnTo>
                    <a:pt x="237078" y="1268276"/>
                  </a:lnTo>
                  <a:lnTo>
                    <a:pt x="219568" y="1264344"/>
                  </a:lnTo>
                  <a:lnTo>
                    <a:pt x="228178" y="1252391"/>
                  </a:lnTo>
                  <a:lnTo>
                    <a:pt x="206959" y="1236494"/>
                  </a:lnTo>
                  <a:lnTo>
                    <a:pt x="230545" y="1218825"/>
                  </a:lnTo>
                  <a:lnTo>
                    <a:pt x="221359" y="1204320"/>
                  </a:lnTo>
                  <a:lnTo>
                    <a:pt x="236664" y="1201832"/>
                  </a:lnTo>
                  <a:lnTo>
                    <a:pt x="232718" y="1174308"/>
                  </a:lnTo>
                  <a:lnTo>
                    <a:pt x="261632" y="1178454"/>
                  </a:lnTo>
                  <a:lnTo>
                    <a:pt x="265069" y="1163143"/>
                  </a:lnTo>
                  <a:lnTo>
                    <a:pt x="277346" y="1171986"/>
                  </a:lnTo>
                  <a:close/>
                  <a:moveTo>
                    <a:pt x="634867" y="929590"/>
                  </a:moveTo>
                  <a:cubicBezTo>
                    <a:pt x="635060" y="938547"/>
                    <a:pt x="635252" y="947504"/>
                    <a:pt x="635445" y="956461"/>
                  </a:cubicBezTo>
                  <a:cubicBezTo>
                    <a:pt x="511419" y="959129"/>
                    <a:pt x="401549" y="1037135"/>
                    <a:pt x="358137" y="1153346"/>
                  </a:cubicBezTo>
                  <a:lnTo>
                    <a:pt x="332960" y="1143941"/>
                  </a:lnTo>
                  <a:cubicBezTo>
                    <a:pt x="380223" y="1017421"/>
                    <a:pt x="499839" y="932495"/>
                    <a:pt x="634867" y="929590"/>
                  </a:cubicBezTo>
                  <a:close/>
                  <a:moveTo>
                    <a:pt x="30423" y="747656"/>
                  </a:moveTo>
                  <a:lnTo>
                    <a:pt x="30423" y="747657"/>
                  </a:lnTo>
                  <a:cubicBezTo>
                    <a:pt x="47225" y="747657"/>
                    <a:pt x="60846" y="761278"/>
                    <a:pt x="60846" y="778080"/>
                  </a:cubicBezTo>
                  <a:lnTo>
                    <a:pt x="60845" y="1320829"/>
                  </a:lnTo>
                  <a:cubicBezTo>
                    <a:pt x="60845" y="1329230"/>
                    <a:pt x="57440" y="1336836"/>
                    <a:pt x="51934" y="1342341"/>
                  </a:cubicBezTo>
                  <a:lnTo>
                    <a:pt x="30422" y="1351252"/>
                  </a:lnTo>
                  <a:lnTo>
                    <a:pt x="8911" y="1342341"/>
                  </a:lnTo>
                  <a:cubicBezTo>
                    <a:pt x="3405" y="1336836"/>
                    <a:pt x="0" y="1329230"/>
                    <a:pt x="0" y="1320829"/>
                  </a:cubicBezTo>
                  <a:lnTo>
                    <a:pt x="0" y="778079"/>
                  </a:lnTo>
                  <a:cubicBezTo>
                    <a:pt x="0" y="761277"/>
                    <a:pt x="13621" y="747656"/>
                    <a:pt x="30423" y="747656"/>
                  </a:cubicBezTo>
                  <a:close/>
                  <a:moveTo>
                    <a:pt x="953114" y="0"/>
                  </a:moveTo>
                  <a:cubicBezTo>
                    <a:pt x="1080359" y="0"/>
                    <a:pt x="1183512" y="103152"/>
                    <a:pt x="1183512" y="230397"/>
                  </a:cubicBezTo>
                  <a:cubicBezTo>
                    <a:pt x="1183512" y="294019"/>
                    <a:pt x="1157724" y="351619"/>
                    <a:pt x="1116030" y="393312"/>
                  </a:cubicBezTo>
                  <a:lnTo>
                    <a:pt x="1070291" y="424150"/>
                  </a:lnTo>
                  <a:lnTo>
                    <a:pt x="1119282" y="434041"/>
                  </a:lnTo>
                  <a:cubicBezTo>
                    <a:pt x="1166265" y="453913"/>
                    <a:pt x="1199232" y="500436"/>
                    <a:pt x="1199232" y="554658"/>
                  </a:cubicBezTo>
                  <a:cubicBezTo>
                    <a:pt x="1199232" y="718654"/>
                    <a:pt x="1199231" y="882650"/>
                    <a:pt x="1199231" y="1046646"/>
                  </a:cubicBezTo>
                  <a:cubicBezTo>
                    <a:pt x="1199231" y="1082794"/>
                    <a:pt x="1184579" y="1115520"/>
                    <a:pt x="1160890" y="1139209"/>
                  </a:cubicBezTo>
                  <a:lnTo>
                    <a:pt x="1120514" y="1166432"/>
                  </a:lnTo>
                  <a:lnTo>
                    <a:pt x="1120513" y="1677933"/>
                  </a:lnTo>
                  <a:cubicBezTo>
                    <a:pt x="1120513" y="1693714"/>
                    <a:pt x="1114116" y="1708001"/>
                    <a:pt x="1103775" y="1718343"/>
                  </a:cubicBezTo>
                  <a:lnTo>
                    <a:pt x="1063366" y="1735081"/>
                  </a:lnTo>
                  <a:lnTo>
                    <a:pt x="1022956" y="1718343"/>
                  </a:lnTo>
                  <a:cubicBezTo>
                    <a:pt x="1012614" y="1708001"/>
                    <a:pt x="1006218" y="1693714"/>
                    <a:pt x="1006218" y="1677933"/>
                  </a:cubicBezTo>
                  <a:lnTo>
                    <a:pt x="1006218" y="1159740"/>
                  </a:lnTo>
                  <a:lnTo>
                    <a:pt x="975765" y="1139208"/>
                  </a:lnTo>
                  <a:cubicBezTo>
                    <a:pt x="952076" y="1115519"/>
                    <a:pt x="937424" y="1082793"/>
                    <a:pt x="937424" y="1046645"/>
                  </a:cubicBezTo>
                  <a:lnTo>
                    <a:pt x="937424" y="710291"/>
                  </a:lnTo>
                  <a:lnTo>
                    <a:pt x="769354" y="983586"/>
                  </a:lnTo>
                  <a:cubicBezTo>
                    <a:pt x="754714" y="1007392"/>
                    <a:pt x="723547" y="1014823"/>
                    <a:pt x="699741" y="1000183"/>
                  </a:cubicBezTo>
                  <a:cubicBezTo>
                    <a:pt x="675936" y="985543"/>
                    <a:pt x="668505" y="954376"/>
                    <a:pt x="683145" y="930570"/>
                  </a:cubicBezTo>
                  <a:lnTo>
                    <a:pt x="963135" y="475283"/>
                  </a:lnTo>
                  <a:lnTo>
                    <a:pt x="970439" y="469994"/>
                  </a:lnTo>
                  <a:lnTo>
                    <a:pt x="975765" y="462095"/>
                  </a:lnTo>
                  <a:lnTo>
                    <a:pt x="988201" y="453710"/>
                  </a:lnTo>
                  <a:lnTo>
                    <a:pt x="953114" y="460794"/>
                  </a:lnTo>
                  <a:cubicBezTo>
                    <a:pt x="825869" y="460794"/>
                    <a:pt x="722716" y="357642"/>
                    <a:pt x="722716" y="230397"/>
                  </a:cubicBezTo>
                  <a:cubicBezTo>
                    <a:pt x="722716" y="103152"/>
                    <a:pt x="825869" y="0"/>
                    <a:pt x="953114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74" name="禁止 173"/>
            <p:cNvSpPr/>
            <p:nvPr/>
          </p:nvSpPr>
          <p:spPr bwMode="auto">
            <a:xfrm>
              <a:off x="7901137" y="2800957"/>
              <a:ext cx="1551007" cy="1551007"/>
            </a:xfrm>
            <a:prstGeom prst="noSmoking">
              <a:avLst>
                <a:gd name="adj" fmla="val 8481"/>
              </a:avLst>
            </a:prstGeom>
            <a:solidFill>
              <a:srgbClr val="FF0000">
                <a:alpha val="30000"/>
              </a:srgbClr>
            </a:solidFill>
            <a:ln w="571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191" name="グループ化 190"/>
          <p:cNvGrpSpPr/>
          <p:nvPr/>
        </p:nvGrpSpPr>
        <p:grpSpPr>
          <a:xfrm>
            <a:off x="415607" y="4774285"/>
            <a:ext cx="1551007" cy="1551007"/>
            <a:chOff x="415607" y="4774285"/>
            <a:chExt cx="1551007" cy="1551007"/>
          </a:xfrm>
        </p:grpSpPr>
        <p:sp>
          <p:nvSpPr>
            <p:cNvPr id="98" name="禁止 97"/>
            <p:cNvSpPr/>
            <p:nvPr/>
          </p:nvSpPr>
          <p:spPr bwMode="auto">
            <a:xfrm>
              <a:off x="415607" y="4774285"/>
              <a:ext cx="1551007" cy="1551007"/>
            </a:xfrm>
            <a:prstGeom prst="noSmoking">
              <a:avLst>
                <a:gd name="adj" fmla="val 8481"/>
              </a:avLst>
            </a:prstGeom>
            <a:solidFill>
              <a:srgbClr val="FF0000"/>
            </a:solidFill>
            <a:ln w="571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09" name="フリーフォーム 108"/>
            <p:cNvSpPr/>
            <p:nvPr/>
          </p:nvSpPr>
          <p:spPr bwMode="auto">
            <a:xfrm rot="16200000">
              <a:off x="469269" y="4919108"/>
              <a:ext cx="1443683" cy="1261361"/>
            </a:xfrm>
            <a:custGeom>
              <a:avLst/>
              <a:gdLst>
                <a:gd name="connsiteX0" fmla="*/ 381912 w 1443683"/>
                <a:gd name="connsiteY0" fmla="*/ 75879 h 1261361"/>
                <a:gd name="connsiteX1" fmla="*/ 381912 w 1443683"/>
                <a:gd name="connsiteY1" fmla="*/ 708332 h 1261361"/>
                <a:gd name="connsiteX2" fmla="*/ 366877 w 1443683"/>
                <a:gd name="connsiteY2" fmla="*/ 723367 h 1261361"/>
                <a:gd name="connsiteX3" fmla="*/ 351842 w 1443683"/>
                <a:gd name="connsiteY3" fmla="*/ 708332 h 1261361"/>
                <a:gd name="connsiteX4" fmla="*/ 351842 w 1443683"/>
                <a:gd name="connsiteY4" fmla="*/ 692175 h 1261361"/>
                <a:gd name="connsiteX5" fmla="*/ 290662 w 1443683"/>
                <a:gd name="connsiteY5" fmla="*/ 682892 h 1261361"/>
                <a:gd name="connsiteX6" fmla="*/ 108351 w 1443683"/>
                <a:gd name="connsiteY6" fmla="*/ 531531 h 1261361"/>
                <a:gd name="connsiteX7" fmla="*/ 84195 w 1443683"/>
                <a:gd name="connsiteY7" fmla="*/ 474793 h 1261361"/>
                <a:gd name="connsiteX8" fmla="*/ 34877 w 1443683"/>
                <a:gd name="connsiteY8" fmla="*/ 484278 h 1261361"/>
                <a:gd name="connsiteX9" fmla="*/ 34877 w 1443683"/>
                <a:gd name="connsiteY9" fmla="*/ 525075 h 1261361"/>
                <a:gd name="connsiteX10" fmla="*/ 17438 w 1443683"/>
                <a:gd name="connsiteY10" fmla="*/ 542514 h 1261361"/>
                <a:gd name="connsiteX11" fmla="*/ 0 w 1443683"/>
                <a:gd name="connsiteY11" fmla="*/ 542513 h 1261361"/>
                <a:gd name="connsiteX12" fmla="*/ 0 w 1443683"/>
                <a:gd name="connsiteY12" fmla="*/ 148168 h 1261361"/>
                <a:gd name="connsiteX13" fmla="*/ 17438 w 1443683"/>
                <a:gd name="connsiteY13" fmla="*/ 148168 h 1261361"/>
                <a:gd name="connsiteX14" fmla="*/ 34877 w 1443683"/>
                <a:gd name="connsiteY14" fmla="*/ 165607 h 1261361"/>
                <a:gd name="connsiteX15" fmla="*/ 34877 w 1443683"/>
                <a:gd name="connsiteY15" fmla="*/ 181950 h 1261361"/>
                <a:gd name="connsiteX16" fmla="*/ 110729 w 1443683"/>
                <a:gd name="connsiteY16" fmla="*/ 196538 h 1261361"/>
                <a:gd name="connsiteX17" fmla="*/ 122231 w 1443683"/>
                <a:gd name="connsiteY17" fmla="*/ 177282 h 1261361"/>
                <a:gd name="connsiteX18" fmla="*/ 280173 w 1443683"/>
                <a:gd name="connsiteY18" fmla="*/ 86253 h 1261361"/>
                <a:gd name="connsiteX19" fmla="*/ 351842 w 1443683"/>
                <a:gd name="connsiteY19" fmla="*/ 89430 h 1261361"/>
                <a:gd name="connsiteX20" fmla="*/ 351842 w 1443683"/>
                <a:gd name="connsiteY20" fmla="*/ 75879 h 1261361"/>
                <a:gd name="connsiteX21" fmla="*/ 366877 w 1443683"/>
                <a:gd name="connsiteY21" fmla="*/ 60844 h 1261361"/>
                <a:gd name="connsiteX22" fmla="*/ 381912 w 1443683"/>
                <a:gd name="connsiteY22" fmla="*/ 75879 h 1261361"/>
                <a:gd name="connsiteX23" fmla="*/ 971738 w 1443683"/>
                <a:gd name="connsiteY23" fmla="*/ 30423 h 1261361"/>
                <a:gd name="connsiteX24" fmla="*/ 971737 w 1443683"/>
                <a:gd name="connsiteY24" fmla="*/ 30423 h 1261361"/>
                <a:gd name="connsiteX25" fmla="*/ 941314 w 1443683"/>
                <a:gd name="connsiteY25" fmla="*/ 60846 h 1261361"/>
                <a:gd name="connsiteX26" fmla="*/ 398565 w 1443683"/>
                <a:gd name="connsiteY26" fmla="*/ 60845 h 1261361"/>
                <a:gd name="connsiteX27" fmla="*/ 377053 w 1443683"/>
                <a:gd name="connsiteY27" fmla="*/ 51934 h 1261361"/>
                <a:gd name="connsiteX28" fmla="*/ 368142 w 1443683"/>
                <a:gd name="connsiteY28" fmla="*/ 30423 h 1261361"/>
                <a:gd name="connsiteX29" fmla="*/ 377053 w 1443683"/>
                <a:gd name="connsiteY29" fmla="*/ 8911 h 1261361"/>
                <a:gd name="connsiteX30" fmla="*/ 398565 w 1443683"/>
                <a:gd name="connsiteY30" fmla="*/ 0 h 1261361"/>
                <a:gd name="connsiteX31" fmla="*/ 941315 w 1443683"/>
                <a:gd name="connsiteY31" fmla="*/ 0 h 1261361"/>
                <a:gd name="connsiteX32" fmla="*/ 971738 w 1443683"/>
                <a:gd name="connsiteY32" fmla="*/ 30423 h 1261361"/>
                <a:gd name="connsiteX33" fmla="*/ 1443683 w 1443683"/>
                <a:gd name="connsiteY33" fmla="*/ 744685 h 1261361"/>
                <a:gd name="connsiteX34" fmla="*/ 1213286 w 1443683"/>
                <a:gd name="connsiteY34" fmla="*/ 975083 h 1261361"/>
                <a:gd name="connsiteX35" fmla="*/ 982889 w 1443683"/>
                <a:gd name="connsiteY35" fmla="*/ 744685 h 1261361"/>
                <a:gd name="connsiteX36" fmla="*/ 987570 w 1443683"/>
                <a:gd name="connsiteY36" fmla="*/ 698252 h 1261361"/>
                <a:gd name="connsiteX37" fmla="*/ 988644 w 1443683"/>
                <a:gd name="connsiteY37" fmla="*/ 694791 h 1261361"/>
                <a:gd name="connsiteX38" fmla="*/ 986421 w 1443683"/>
                <a:gd name="connsiteY38" fmla="*/ 696616 h 1261361"/>
                <a:gd name="connsiteX39" fmla="*/ 983789 w 1443683"/>
                <a:gd name="connsiteY39" fmla="*/ 701341 h 1261361"/>
                <a:gd name="connsiteX40" fmla="*/ 771107 w 1443683"/>
                <a:gd name="connsiteY40" fmla="*/ 869822 h 1261361"/>
                <a:gd name="connsiteX41" fmla="*/ 821505 w 1443683"/>
                <a:gd name="connsiteY41" fmla="*/ 1029531 h 1261361"/>
                <a:gd name="connsiteX42" fmla="*/ 827270 w 1443683"/>
                <a:gd name="connsiteY42" fmla="*/ 1023532 h 1261361"/>
                <a:gd name="connsiteX43" fmla="*/ 837270 w 1443683"/>
                <a:gd name="connsiteY43" fmla="*/ 1001190 h 1261361"/>
                <a:gd name="connsiteX44" fmla="*/ 822959 w 1443683"/>
                <a:gd name="connsiteY44" fmla="*/ 928736 h 1261361"/>
                <a:gd name="connsiteX45" fmla="*/ 831274 w 1443683"/>
                <a:gd name="connsiteY45" fmla="*/ 921438 h 1261361"/>
                <a:gd name="connsiteX46" fmla="*/ 1014822 w 1443683"/>
                <a:gd name="connsiteY46" fmla="*/ 970619 h 1261361"/>
                <a:gd name="connsiteX47" fmla="*/ 1034801 w 1443683"/>
                <a:gd name="connsiteY47" fmla="*/ 1054119 h 1261361"/>
                <a:gd name="connsiteX48" fmla="*/ 984112 w 1443683"/>
                <a:gd name="connsiteY48" fmla="*/ 1117095 h 1261361"/>
                <a:gd name="connsiteX49" fmla="*/ 983767 w 1443683"/>
                <a:gd name="connsiteY49" fmla="*/ 1118381 h 1261361"/>
                <a:gd name="connsiteX50" fmla="*/ 996178 w 1443683"/>
                <a:gd name="connsiteY50" fmla="*/ 1198264 h 1261361"/>
                <a:gd name="connsiteX51" fmla="*/ 937125 w 1443683"/>
                <a:gd name="connsiteY51" fmla="*/ 1260587 h 1261361"/>
                <a:gd name="connsiteX52" fmla="*/ 753617 w 1443683"/>
                <a:gd name="connsiteY52" fmla="*/ 1213331 h 1261361"/>
                <a:gd name="connsiteX53" fmla="*/ 754324 w 1443683"/>
                <a:gd name="connsiteY53" fmla="*/ 1201459 h 1261361"/>
                <a:gd name="connsiteX54" fmla="*/ 798646 w 1443683"/>
                <a:gd name="connsiteY54" fmla="*/ 1145336 h 1261361"/>
                <a:gd name="connsiteX55" fmla="*/ 800917 w 1443683"/>
                <a:gd name="connsiteY55" fmla="*/ 1120672 h 1261361"/>
                <a:gd name="connsiteX56" fmla="*/ 796566 w 1443683"/>
                <a:gd name="connsiteY56" fmla="*/ 1104117 h 1261361"/>
                <a:gd name="connsiteX57" fmla="*/ 792660 w 1443683"/>
                <a:gd name="connsiteY57" fmla="*/ 1106275 h 1261361"/>
                <a:gd name="connsiteX58" fmla="*/ 729175 w 1443683"/>
                <a:gd name="connsiteY58" fmla="*/ 1073246 h 1261361"/>
                <a:gd name="connsiteX59" fmla="*/ 665099 w 1443683"/>
                <a:gd name="connsiteY59" fmla="*/ 870193 h 1261361"/>
                <a:gd name="connsiteX60" fmla="*/ 666935 w 1443683"/>
                <a:gd name="connsiteY60" fmla="*/ 849157 h 1261361"/>
                <a:gd name="connsiteX61" fmla="*/ 665305 w 1443683"/>
                <a:gd name="connsiteY61" fmla="*/ 843431 h 1261361"/>
                <a:gd name="connsiteX62" fmla="*/ 667830 w 1443683"/>
                <a:gd name="connsiteY62" fmla="*/ 838897 h 1261361"/>
                <a:gd name="connsiteX63" fmla="*/ 668466 w 1443683"/>
                <a:gd name="connsiteY63" fmla="*/ 831610 h 1261361"/>
                <a:gd name="connsiteX64" fmla="*/ 679881 w 1443683"/>
                <a:gd name="connsiteY64" fmla="*/ 817257 h 1261361"/>
                <a:gd name="connsiteX65" fmla="*/ 684149 w 1443683"/>
                <a:gd name="connsiteY65" fmla="*/ 809594 h 1261361"/>
                <a:gd name="connsiteX66" fmla="*/ 815472 w 1443683"/>
                <a:gd name="connsiteY66" fmla="*/ 705564 h 1261361"/>
                <a:gd name="connsiteX67" fmla="*/ 554991 w 1443683"/>
                <a:gd name="connsiteY67" fmla="*/ 627748 h 1261361"/>
                <a:gd name="connsiteX68" fmla="*/ 554991 w 1443683"/>
                <a:gd name="connsiteY68" fmla="*/ 850523 h 1261361"/>
                <a:gd name="connsiteX69" fmla="*/ 475024 w 1443683"/>
                <a:gd name="connsiteY69" fmla="*/ 930490 h 1261361"/>
                <a:gd name="connsiteX70" fmla="*/ 463029 w 1443683"/>
                <a:gd name="connsiteY70" fmla="*/ 928068 h 1261361"/>
                <a:gd name="connsiteX71" fmla="*/ 449702 w 1443683"/>
                <a:gd name="connsiteY71" fmla="*/ 927233 h 1261361"/>
                <a:gd name="connsiteX72" fmla="*/ 54064 w 1443683"/>
                <a:gd name="connsiteY72" fmla="*/ 821222 h 1261361"/>
                <a:gd name="connsiteX73" fmla="*/ 10146 w 1443683"/>
                <a:gd name="connsiteY73" fmla="*/ 745155 h 1261361"/>
                <a:gd name="connsiteX74" fmla="*/ 86214 w 1443683"/>
                <a:gd name="connsiteY74" fmla="*/ 701237 h 1261361"/>
                <a:gd name="connsiteX75" fmla="*/ 395057 w 1443683"/>
                <a:gd name="connsiteY75" fmla="*/ 783991 h 1261361"/>
                <a:gd name="connsiteX76" fmla="*/ 395057 w 1443683"/>
                <a:gd name="connsiteY76" fmla="*/ 511308 h 1261361"/>
                <a:gd name="connsiteX77" fmla="*/ 389962 w 1443683"/>
                <a:gd name="connsiteY77" fmla="*/ 495005 h 1261361"/>
                <a:gd name="connsiteX78" fmla="*/ 394690 w 1443683"/>
                <a:gd name="connsiteY78" fmla="*/ 443239 h 1261361"/>
                <a:gd name="connsiteX79" fmla="*/ 394691 w 1443683"/>
                <a:gd name="connsiteY79" fmla="*/ 443241 h 1261361"/>
                <a:gd name="connsiteX80" fmla="*/ 397923 w 1443683"/>
                <a:gd name="connsiteY80" fmla="*/ 437175 h 1261361"/>
                <a:gd name="connsiteX81" fmla="*/ 401341 w 1443683"/>
                <a:gd name="connsiteY81" fmla="*/ 420241 h 1261361"/>
                <a:gd name="connsiteX82" fmla="*/ 418479 w 1443683"/>
                <a:gd name="connsiteY82" fmla="*/ 394823 h 1261361"/>
                <a:gd name="connsiteX83" fmla="*/ 439477 w 1443683"/>
                <a:gd name="connsiteY83" fmla="*/ 380665 h 1261361"/>
                <a:gd name="connsiteX84" fmla="*/ 457923 w 1443683"/>
                <a:gd name="connsiteY84" fmla="*/ 365526 h 1261361"/>
                <a:gd name="connsiteX85" fmla="*/ 557587 w 1443683"/>
                <a:gd name="connsiteY85" fmla="*/ 355284 h 1261361"/>
                <a:gd name="connsiteX86" fmla="*/ 943829 w 1443683"/>
                <a:gd name="connsiteY86" fmla="*/ 470669 h 1261361"/>
                <a:gd name="connsiteX87" fmla="*/ 1036515 w 1443683"/>
                <a:gd name="connsiteY87" fmla="*/ 581799 h 1261361"/>
                <a:gd name="connsiteX88" fmla="*/ 1034347 w 1443683"/>
                <a:gd name="connsiteY88" fmla="*/ 605536 h 1261361"/>
                <a:gd name="connsiteX89" fmla="*/ 1050371 w 1443683"/>
                <a:gd name="connsiteY89" fmla="*/ 581769 h 1261361"/>
                <a:gd name="connsiteX90" fmla="*/ 1213286 w 1443683"/>
                <a:gd name="connsiteY90" fmla="*/ 514287 h 1261361"/>
                <a:gd name="connsiteX91" fmla="*/ 1443683 w 1443683"/>
                <a:gd name="connsiteY91" fmla="*/ 744685 h 12613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</a:cxnLst>
              <a:rect l="l" t="t" r="r" b="b"/>
              <a:pathLst>
                <a:path w="1443683" h="1261361">
                  <a:moveTo>
                    <a:pt x="381912" y="75879"/>
                  </a:moveTo>
                  <a:lnTo>
                    <a:pt x="381912" y="708332"/>
                  </a:lnTo>
                  <a:cubicBezTo>
                    <a:pt x="381912" y="716636"/>
                    <a:pt x="375181" y="723367"/>
                    <a:pt x="366877" y="723367"/>
                  </a:cubicBezTo>
                  <a:cubicBezTo>
                    <a:pt x="358573" y="723367"/>
                    <a:pt x="351842" y="716636"/>
                    <a:pt x="351842" y="708332"/>
                  </a:cubicBezTo>
                  <a:lnTo>
                    <a:pt x="351842" y="692175"/>
                  </a:lnTo>
                  <a:lnTo>
                    <a:pt x="290662" y="682892"/>
                  </a:lnTo>
                  <a:cubicBezTo>
                    <a:pt x="217093" y="660525"/>
                    <a:pt x="150724" y="606534"/>
                    <a:pt x="108351" y="531531"/>
                  </a:cubicBezTo>
                  <a:lnTo>
                    <a:pt x="84195" y="474793"/>
                  </a:lnTo>
                  <a:lnTo>
                    <a:pt x="34877" y="484278"/>
                  </a:lnTo>
                  <a:lnTo>
                    <a:pt x="34877" y="525075"/>
                  </a:lnTo>
                  <a:cubicBezTo>
                    <a:pt x="34877" y="534706"/>
                    <a:pt x="27069" y="542514"/>
                    <a:pt x="17438" y="542514"/>
                  </a:cubicBezTo>
                  <a:cubicBezTo>
                    <a:pt x="11625" y="542514"/>
                    <a:pt x="5813" y="542513"/>
                    <a:pt x="0" y="542513"/>
                  </a:cubicBezTo>
                  <a:lnTo>
                    <a:pt x="0" y="148168"/>
                  </a:lnTo>
                  <a:lnTo>
                    <a:pt x="17438" y="148168"/>
                  </a:lnTo>
                  <a:cubicBezTo>
                    <a:pt x="27069" y="148168"/>
                    <a:pt x="34877" y="155976"/>
                    <a:pt x="34877" y="165607"/>
                  </a:cubicBezTo>
                  <a:lnTo>
                    <a:pt x="34877" y="181950"/>
                  </a:lnTo>
                  <a:lnTo>
                    <a:pt x="110729" y="196538"/>
                  </a:lnTo>
                  <a:lnTo>
                    <a:pt x="122231" y="177282"/>
                  </a:lnTo>
                  <a:cubicBezTo>
                    <a:pt x="161985" y="126464"/>
                    <a:pt x="217973" y="94387"/>
                    <a:pt x="280173" y="86253"/>
                  </a:cubicBezTo>
                  <a:lnTo>
                    <a:pt x="351842" y="89430"/>
                  </a:lnTo>
                  <a:lnTo>
                    <a:pt x="351842" y="75879"/>
                  </a:lnTo>
                  <a:cubicBezTo>
                    <a:pt x="351842" y="67575"/>
                    <a:pt x="358573" y="60844"/>
                    <a:pt x="366877" y="60844"/>
                  </a:cubicBezTo>
                  <a:cubicBezTo>
                    <a:pt x="375181" y="60844"/>
                    <a:pt x="381912" y="67575"/>
                    <a:pt x="381912" y="75879"/>
                  </a:cubicBezTo>
                  <a:close/>
                  <a:moveTo>
                    <a:pt x="971738" y="30423"/>
                  </a:moveTo>
                  <a:lnTo>
                    <a:pt x="971737" y="30423"/>
                  </a:lnTo>
                  <a:cubicBezTo>
                    <a:pt x="971737" y="47225"/>
                    <a:pt x="958116" y="60846"/>
                    <a:pt x="941314" y="60846"/>
                  </a:cubicBezTo>
                  <a:lnTo>
                    <a:pt x="398565" y="60845"/>
                  </a:lnTo>
                  <a:cubicBezTo>
                    <a:pt x="390164" y="60845"/>
                    <a:pt x="382559" y="57440"/>
                    <a:pt x="377053" y="51934"/>
                  </a:cubicBezTo>
                  <a:lnTo>
                    <a:pt x="368142" y="30423"/>
                  </a:lnTo>
                  <a:lnTo>
                    <a:pt x="377053" y="8911"/>
                  </a:lnTo>
                  <a:cubicBezTo>
                    <a:pt x="382559" y="3405"/>
                    <a:pt x="390164" y="0"/>
                    <a:pt x="398565" y="0"/>
                  </a:cubicBezTo>
                  <a:lnTo>
                    <a:pt x="941315" y="0"/>
                  </a:lnTo>
                  <a:cubicBezTo>
                    <a:pt x="958117" y="0"/>
                    <a:pt x="971738" y="13621"/>
                    <a:pt x="971738" y="30423"/>
                  </a:cubicBezTo>
                  <a:close/>
                  <a:moveTo>
                    <a:pt x="1443683" y="744685"/>
                  </a:moveTo>
                  <a:cubicBezTo>
                    <a:pt x="1443683" y="871930"/>
                    <a:pt x="1340531" y="975083"/>
                    <a:pt x="1213286" y="975083"/>
                  </a:cubicBezTo>
                  <a:cubicBezTo>
                    <a:pt x="1086041" y="975083"/>
                    <a:pt x="982889" y="871930"/>
                    <a:pt x="982889" y="744685"/>
                  </a:cubicBezTo>
                  <a:cubicBezTo>
                    <a:pt x="982889" y="728779"/>
                    <a:pt x="984501" y="713250"/>
                    <a:pt x="987570" y="698252"/>
                  </a:cubicBezTo>
                  <a:lnTo>
                    <a:pt x="988644" y="694791"/>
                  </a:lnTo>
                  <a:lnTo>
                    <a:pt x="986421" y="696616"/>
                  </a:lnTo>
                  <a:lnTo>
                    <a:pt x="983789" y="701341"/>
                  </a:lnTo>
                  <a:lnTo>
                    <a:pt x="771107" y="869822"/>
                  </a:lnTo>
                  <a:lnTo>
                    <a:pt x="821505" y="1029531"/>
                  </a:lnTo>
                  <a:lnTo>
                    <a:pt x="827270" y="1023532"/>
                  </a:lnTo>
                  <a:cubicBezTo>
                    <a:pt x="831474" y="1017449"/>
                    <a:pt x="834963" y="1010120"/>
                    <a:pt x="837270" y="1001190"/>
                  </a:cubicBezTo>
                  <a:cubicBezTo>
                    <a:pt x="843971" y="980267"/>
                    <a:pt x="826289" y="942653"/>
                    <a:pt x="822959" y="928736"/>
                  </a:cubicBezTo>
                  <a:cubicBezTo>
                    <a:pt x="824803" y="928655"/>
                    <a:pt x="825549" y="926279"/>
                    <a:pt x="831274" y="921438"/>
                  </a:cubicBezTo>
                  <a:lnTo>
                    <a:pt x="1014822" y="970619"/>
                  </a:lnTo>
                  <a:cubicBezTo>
                    <a:pt x="1036654" y="976469"/>
                    <a:pt x="1045589" y="1013857"/>
                    <a:pt x="1034801" y="1054119"/>
                  </a:cubicBezTo>
                  <a:cubicBezTo>
                    <a:pt x="1025362" y="1089348"/>
                    <a:pt x="1003944" y="1115121"/>
                    <a:pt x="984112" y="1117095"/>
                  </a:cubicBezTo>
                  <a:lnTo>
                    <a:pt x="983767" y="1118381"/>
                  </a:lnTo>
                  <a:cubicBezTo>
                    <a:pt x="999956" y="1130006"/>
                    <a:pt x="1005617" y="1163035"/>
                    <a:pt x="996178" y="1198264"/>
                  </a:cubicBezTo>
                  <a:cubicBezTo>
                    <a:pt x="985390" y="1238526"/>
                    <a:pt x="958957" y="1266437"/>
                    <a:pt x="937125" y="1260587"/>
                  </a:cubicBezTo>
                  <a:lnTo>
                    <a:pt x="753617" y="1213331"/>
                  </a:lnTo>
                  <a:cubicBezTo>
                    <a:pt x="753787" y="1209292"/>
                    <a:pt x="754072" y="1208511"/>
                    <a:pt x="754324" y="1201459"/>
                  </a:cubicBezTo>
                  <a:cubicBezTo>
                    <a:pt x="770593" y="1190560"/>
                    <a:pt x="789272" y="1182677"/>
                    <a:pt x="798646" y="1145336"/>
                  </a:cubicBezTo>
                  <a:cubicBezTo>
                    <a:pt x="800990" y="1136001"/>
                    <a:pt x="801558" y="1127862"/>
                    <a:pt x="800917" y="1120672"/>
                  </a:cubicBezTo>
                  <a:lnTo>
                    <a:pt x="796566" y="1104117"/>
                  </a:lnTo>
                  <a:lnTo>
                    <a:pt x="792660" y="1106275"/>
                  </a:lnTo>
                  <a:cubicBezTo>
                    <a:pt x="766009" y="1114686"/>
                    <a:pt x="737585" y="1099898"/>
                    <a:pt x="729175" y="1073246"/>
                  </a:cubicBezTo>
                  <a:lnTo>
                    <a:pt x="665099" y="870193"/>
                  </a:lnTo>
                  <a:lnTo>
                    <a:pt x="666935" y="849157"/>
                  </a:lnTo>
                  <a:lnTo>
                    <a:pt x="665305" y="843431"/>
                  </a:lnTo>
                  <a:lnTo>
                    <a:pt x="667830" y="838897"/>
                  </a:lnTo>
                  <a:lnTo>
                    <a:pt x="668466" y="831610"/>
                  </a:lnTo>
                  <a:lnTo>
                    <a:pt x="679881" y="817257"/>
                  </a:lnTo>
                  <a:lnTo>
                    <a:pt x="684149" y="809594"/>
                  </a:lnTo>
                  <a:lnTo>
                    <a:pt x="815472" y="705564"/>
                  </a:lnTo>
                  <a:lnTo>
                    <a:pt x="554991" y="627748"/>
                  </a:lnTo>
                  <a:lnTo>
                    <a:pt x="554991" y="850523"/>
                  </a:lnTo>
                  <a:cubicBezTo>
                    <a:pt x="554991" y="894688"/>
                    <a:pt x="519189" y="930490"/>
                    <a:pt x="475024" y="930490"/>
                  </a:cubicBezTo>
                  <a:lnTo>
                    <a:pt x="463029" y="928068"/>
                  </a:lnTo>
                  <a:lnTo>
                    <a:pt x="449702" y="927233"/>
                  </a:lnTo>
                  <a:lnTo>
                    <a:pt x="54064" y="821222"/>
                  </a:lnTo>
                  <a:cubicBezTo>
                    <a:pt x="20931" y="812344"/>
                    <a:pt x="1268" y="778288"/>
                    <a:pt x="10146" y="745155"/>
                  </a:cubicBezTo>
                  <a:cubicBezTo>
                    <a:pt x="19024" y="712021"/>
                    <a:pt x="53081" y="692359"/>
                    <a:pt x="86214" y="701237"/>
                  </a:cubicBezTo>
                  <a:lnTo>
                    <a:pt x="395057" y="783991"/>
                  </a:lnTo>
                  <a:lnTo>
                    <a:pt x="395057" y="511308"/>
                  </a:lnTo>
                  <a:lnTo>
                    <a:pt x="389962" y="495005"/>
                  </a:lnTo>
                  <a:cubicBezTo>
                    <a:pt x="388098" y="478103"/>
                    <a:pt x="389517" y="460557"/>
                    <a:pt x="394690" y="443239"/>
                  </a:cubicBezTo>
                  <a:lnTo>
                    <a:pt x="394691" y="443241"/>
                  </a:lnTo>
                  <a:lnTo>
                    <a:pt x="397923" y="437175"/>
                  </a:lnTo>
                  <a:lnTo>
                    <a:pt x="401341" y="420241"/>
                  </a:lnTo>
                  <a:cubicBezTo>
                    <a:pt x="405388" y="410674"/>
                    <a:pt x="411243" y="402058"/>
                    <a:pt x="418479" y="394823"/>
                  </a:cubicBezTo>
                  <a:lnTo>
                    <a:pt x="439477" y="380665"/>
                  </a:lnTo>
                  <a:lnTo>
                    <a:pt x="457923" y="365526"/>
                  </a:lnTo>
                  <a:cubicBezTo>
                    <a:pt x="487401" y="349609"/>
                    <a:pt x="522952" y="344937"/>
                    <a:pt x="557587" y="355284"/>
                  </a:cubicBezTo>
                  <a:lnTo>
                    <a:pt x="943829" y="470669"/>
                  </a:lnTo>
                  <a:cubicBezTo>
                    <a:pt x="995783" y="486190"/>
                    <a:pt x="1030922" y="531093"/>
                    <a:pt x="1036515" y="581799"/>
                  </a:cubicBezTo>
                  <a:lnTo>
                    <a:pt x="1034347" y="605536"/>
                  </a:lnTo>
                  <a:lnTo>
                    <a:pt x="1050371" y="581769"/>
                  </a:lnTo>
                  <a:cubicBezTo>
                    <a:pt x="1092064" y="540075"/>
                    <a:pt x="1149664" y="514287"/>
                    <a:pt x="1213286" y="514287"/>
                  </a:cubicBezTo>
                  <a:cubicBezTo>
                    <a:pt x="1340531" y="514287"/>
                    <a:pt x="1443683" y="617440"/>
                    <a:pt x="1443683" y="744685"/>
                  </a:cubicBezTo>
                  <a:close/>
                </a:path>
              </a:pathLst>
            </a:custGeom>
            <a:solidFill>
              <a:schemeClr val="bg1"/>
            </a:solidFill>
            <a:ln w="57150">
              <a:solidFill>
                <a:schemeClr val="bg1"/>
              </a:solidFill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39" name="フリーフォーム 138"/>
            <p:cNvSpPr/>
            <p:nvPr/>
          </p:nvSpPr>
          <p:spPr bwMode="auto">
            <a:xfrm rot="16200000">
              <a:off x="469269" y="4919108"/>
              <a:ext cx="1443683" cy="1261361"/>
            </a:xfrm>
            <a:custGeom>
              <a:avLst/>
              <a:gdLst>
                <a:gd name="connsiteX0" fmla="*/ 381912 w 1443683"/>
                <a:gd name="connsiteY0" fmla="*/ 75879 h 1261361"/>
                <a:gd name="connsiteX1" fmla="*/ 381912 w 1443683"/>
                <a:gd name="connsiteY1" fmla="*/ 708332 h 1261361"/>
                <a:gd name="connsiteX2" fmla="*/ 366877 w 1443683"/>
                <a:gd name="connsiteY2" fmla="*/ 723367 h 1261361"/>
                <a:gd name="connsiteX3" fmla="*/ 351842 w 1443683"/>
                <a:gd name="connsiteY3" fmla="*/ 708332 h 1261361"/>
                <a:gd name="connsiteX4" fmla="*/ 351842 w 1443683"/>
                <a:gd name="connsiteY4" fmla="*/ 692175 h 1261361"/>
                <a:gd name="connsiteX5" fmla="*/ 290662 w 1443683"/>
                <a:gd name="connsiteY5" fmla="*/ 682892 h 1261361"/>
                <a:gd name="connsiteX6" fmla="*/ 108351 w 1443683"/>
                <a:gd name="connsiteY6" fmla="*/ 531531 h 1261361"/>
                <a:gd name="connsiteX7" fmla="*/ 84195 w 1443683"/>
                <a:gd name="connsiteY7" fmla="*/ 474793 h 1261361"/>
                <a:gd name="connsiteX8" fmla="*/ 34877 w 1443683"/>
                <a:gd name="connsiteY8" fmla="*/ 484278 h 1261361"/>
                <a:gd name="connsiteX9" fmla="*/ 34877 w 1443683"/>
                <a:gd name="connsiteY9" fmla="*/ 525075 h 1261361"/>
                <a:gd name="connsiteX10" fmla="*/ 17438 w 1443683"/>
                <a:gd name="connsiteY10" fmla="*/ 542514 h 1261361"/>
                <a:gd name="connsiteX11" fmla="*/ 0 w 1443683"/>
                <a:gd name="connsiteY11" fmla="*/ 542513 h 1261361"/>
                <a:gd name="connsiteX12" fmla="*/ 0 w 1443683"/>
                <a:gd name="connsiteY12" fmla="*/ 148168 h 1261361"/>
                <a:gd name="connsiteX13" fmla="*/ 17438 w 1443683"/>
                <a:gd name="connsiteY13" fmla="*/ 148168 h 1261361"/>
                <a:gd name="connsiteX14" fmla="*/ 34877 w 1443683"/>
                <a:gd name="connsiteY14" fmla="*/ 165607 h 1261361"/>
                <a:gd name="connsiteX15" fmla="*/ 34877 w 1443683"/>
                <a:gd name="connsiteY15" fmla="*/ 181950 h 1261361"/>
                <a:gd name="connsiteX16" fmla="*/ 110729 w 1443683"/>
                <a:gd name="connsiteY16" fmla="*/ 196538 h 1261361"/>
                <a:gd name="connsiteX17" fmla="*/ 122231 w 1443683"/>
                <a:gd name="connsiteY17" fmla="*/ 177282 h 1261361"/>
                <a:gd name="connsiteX18" fmla="*/ 280173 w 1443683"/>
                <a:gd name="connsiteY18" fmla="*/ 86253 h 1261361"/>
                <a:gd name="connsiteX19" fmla="*/ 351842 w 1443683"/>
                <a:gd name="connsiteY19" fmla="*/ 89430 h 1261361"/>
                <a:gd name="connsiteX20" fmla="*/ 351842 w 1443683"/>
                <a:gd name="connsiteY20" fmla="*/ 75879 h 1261361"/>
                <a:gd name="connsiteX21" fmla="*/ 366877 w 1443683"/>
                <a:gd name="connsiteY21" fmla="*/ 60844 h 1261361"/>
                <a:gd name="connsiteX22" fmla="*/ 381912 w 1443683"/>
                <a:gd name="connsiteY22" fmla="*/ 75879 h 1261361"/>
                <a:gd name="connsiteX23" fmla="*/ 971738 w 1443683"/>
                <a:gd name="connsiteY23" fmla="*/ 30423 h 1261361"/>
                <a:gd name="connsiteX24" fmla="*/ 971737 w 1443683"/>
                <a:gd name="connsiteY24" fmla="*/ 30423 h 1261361"/>
                <a:gd name="connsiteX25" fmla="*/ 941314 w 1443683"/>
                <a:gd name="connsiteY25" fmla="*/ 60846 h 1261361"/>
                <a:gd name="connsiteX26" fmla="*/ 398565 w 1443683"/>
                <a:gd name="connsiteY26" fmla="*/ 60845 h 1261361"/>
                <a:gd name="connsiteX27" fmla="*/ 377053 w 1443683"/>
                <a:gd name="connsiteY27" fmla="*/ 51934 h 1261361"/>
                <a:gd name="connsiteX28" fmla="*/ 368142 w 1443683"/>
                <a:gd name="connsiteY28" fmla="*/ 30423 h 1261361"/>
                <a:gd name="connsiteX29" fmla="*/ 377053 w 1443683"/>
                <a:gd name="connsiteY29" fmla="*/ 8911 h 1261361"/>
                <a:gd name="connsiteX30" fmla="*/ 398565 w 1443683"/>
                <a:gd name="connsiteY30" fmla="*/ 0 h 1261361"/>
                <a:gd name="connsiteX31" fmla="*/ 941315 w 1443683"/>
                <a:gd name="connsiteY31" fmla="*/ 0 h 1261361"/>
                <a:gd name="connsiteX32" fmla="*/ 971738 w 1443683"/>
                <a:gd name="connsiteY32" fmla="*/ 30423 h 1261361"/>
                <a:gd name="connsiteX33" fmla="*/ 1443683 w 1443683"/>
                <a:gd name="connsiteY33" fmla="*/ 744685 h 1261361"/>
                <a:gd name="connsiteX34" fmla="*/ 1213286 w 1443683"/>
                <a:gd name="connsiteY34" fmla="*/ 975083 h 1261361"/>
                <a:gd name="connsiteX35" fmla="*/ 982889 w 1443683"/>
                <a:gd name="connsiteY35" fmla="*/ 744685 h 1261361"/>
                <a:gd name="connsiteX36" fmla="*/ 987570 w 1443683"/>
                <a:gd name="connsiteY36" fmla="*/ 698252 h 1261361"/>
                <a:gd name="connsiteX37" fmla="*/ 988644 w 1443683"/>
                <a:gd name="connsiteY37" fmla="*/ 694791 h 1261361"/>
                <a:gd name="connsiteX38" fmla="*/ 986421 w 1443683"/>
                <a:gd name="connsiteY38" fmla="*/ 696616 h 1261361"/>
                <a:gd name="connsiteX39" fmla="*/ 983789 w 1443683"/>
                <a:gd name="connsiteY39" fmla="*/ 701341 h 1261361"/>
                <a:gd name="connsiteX40" fmla="*/ 771107 w 1443683"/>
                <a:gd name="connsiteY40" fmla="*/ 869822 h 1261361"/>
                <a:gd name="connsiteX41" fmla="*/ 821505 w 1443683"/>
                <a:gd name="connsiteY41" fmla="*/ 1029531 h 1261361"/>
                <a:gd name="connsiteX42" fmla="*/ 827270 w 1443683"/>
                <a:gd name="connsiteY42" fmla="*/ 1023532 h 1261361"/>
                <a:gd name="connsiteX43" fmla="*/ 837270 w 1443683"/>
                <a:gd name="connsiteY43" fmla="*/ 1001190 h 1261361"/>
                <a:gd name="connsiteX44" fmla="*/ 822959 w 1443683"/>
                <a:gd name="connsiteY44" fmla="*/ 928736 h 1261361"/>
                <a:gd name="connsiteX45" fmla="*/ 831274 w 1443683"/>
                <a:gd name="connsiteY45" fmla="*/ 921438 h 1261361"/>
                <a:gd name="connsiteX46" fmla="*/ 1014822 w 1443683"/>
                <a:gd name="connsiteY46" fmla="*/ 970619 h 1261361"/>
                <a:gd name="connsiteX47" fmla="*/ 1034801 w 1443683"/>
                <a:gd name="connsiteY47" fmla="*/ 1054119 h 1261361"/>
                <a:gd name="connsiteX48" fmla="*/ 984112 w 1443683"/>
                <a:gd name="connsiteY48" fmla="*/ 1117095 h 1261361"/>
                <a:gd name="connsiteX49" fmla="*/ 983767 w 1443683"/>
                <a:gd name="connsiteY49" fmla="*/ 1118381 h 1261361"/>
                <a:gd name="connsiteX50" fmla="*/ 996178 w 1443683"/>
                <a:gd name="connsiteY50" fmla="*/ 1198264 h 1261361"/>
                <a:gd name="connsiteX51" fmla="*/ 937125 w 1443683"/>
                <a:gd name="connsiteY51" fmla="*/ 1260587 h 1261361"/>
                <a:gd name="connsiteX52" fmla="*/ 753617 w 1443683"/>
                <a:gd name="connsiteY52" fmla="*/ 1213331 h 1261361"/>
                <a:gd name="connsiteX53" fmla="*/ 754324 w 1443683"/>
                <a:gd name="connsiteY53" fmla="*/ 1201459 h 1261361"/>
                <a:gd name="connsiteX54" fmla="*/ 798646 w 1443683"/>
                <a:gd name="connsiteY54" fmla="*/ 1145336 h 1261361"/>
                <a:gd name="connsiteX55" fmla="*/ 800917 w 1443683"/>
                <a:gd name="connsiteY55" fmla="*/ 1120672 h 1261361"/>
                <a:gd name="connsiteX56" fmla="*/ 796566 w 1443683"/>
                <a:gd name="connsiteY56" fmla="*/ 1104117 h 1261361"/>
                <a:gd name="connsiteX57" fmla="*/ 792660 w 1443683"/>
                <a:gd name="connsiteY57" fmla="*/ 1106275 h 1261361"/>
                <a:gd name="connsiteX58" fmla="*/ 729175 w 1443683"/>
                <a:gd name="connsiteY58" fmla="*/ 1073246 h 1261361"/>
                <a:gd name="connsiteX59" fmla="*/ 665099 w 1443683"/>
                <a:gd name="connsiteY59" fmla="*/ 870193 h 1261361"/>
                <a:gd name="connsiteX60" fmla="*/ 666935 w 1443683"/>
                <a:gd name="connsiteY60" fmla="*/ 849157 h 1261361"/>
                <a:gd name="connsiteX61" fmla="*/ 665305 w 1443683"/>
                <a:gd name="connsiteY61" fmla="*/ 843431 h 1261361"/>
                <a:gd name="connsiteX62" fmla="*/ 667830 w 1443683"/>
                <a:gd name="connsiteY62" fmla="*/ 838897 h 1261361"/>
                <a:gd name="connsiteX63" fmla="*/ 668466 w 1443683"/>
                <a:gd name="connsiteY63" fmla="*/ 831610 h 1261361"/>
                <a:gd name="connsiteX64" fmla="*/ 679881 w 1443683"/>
                <a:gd name="connsiteY64" fmla="*/ 817257 h 1261361"/>
                <a:gd name="connsiteX65" fmla="*/ 684149 w 1443683"/>
                <a:gd name="connsiteY65" fmla="*/ 809594 h 1261361"/>
                <a:gd name="connsiteX66" fmla="*/ 815472 w 1443683"/>
                <a:gd name="connsiteY66" fmla="*/ 705564 h 1261361"/>
                <a:gd name="connsiteX67" fmla="*/ 554991 w 1443683"/>
                <a:gd name="connsiteY67" fmla="*/ 627748 h 1261361"/>
                <a:gd name="connsiteX68" fmla="*/ 554991 w 1443683"/>
                <a:gd name="connsiteY68" fmla="*/ 850523 h 1261361"/>
                <a:gd name="connsiteX69" fmla="*/ 475024 w 1443683"/>
                <a:gd name="connsiteY69" fmla="*/ 930490 h 1261361"/>
                <a:gd name="connsiteX70" fmla="*/ 463029 w 1443683"/>
                <a:gd name="connsiteY70" fmla="*/ 928068 h 1261361"/>
                <a:gd name="connsiteX71" fmla="*/ 449702 w 1443683"/>
                <a:gd name="connsiteY71" fmla="*/ 927233 h 1261361"/>
                <a:gd name="connsiteX72" fmla="*/ 54064 w 1443683"/>
                <a:gd name="connsiteY72" fmla="*/ 821222 h 1261361"/>
                <a:gd name="connsiteX73" fmla="*/ 10146 w 1443683"/>
                <a:gd name="connsiteY73" fmla="*/ 745155 h 1261361"/>
                <a:gd name="connsiteX74" fmla="*/ 86214 w 1443683"/>
                <a:gd name="connsiteY74" fmla="*/ 701237 h 1261361"/>
                <a:gd name="connsiteX75" fmla="*/ 395057 w 1443683"/>
                <a:gd name="connsiteY75" fmla="*/ 783991 h 1261361"/>
                <a:gd name="connsiteX76" fmla="*/ 395057 w 1443683"/>
                <a:gd name="connsiteY76" fmla="*/ 511308 h 1261361"/>
                <a:gd name="connsiteX77" fmla="*/ 389962 w 1443683"/>
                <a:gd name="connsiteY77" fmla="*/ 495005 h 1261361"/>
                <a:gd name="connsiteX78" fmla="*/ 394690 w 1443683"/>
                <a:gd name="connsiteY78" fmla="*/ 443239 h 1261361"/>
                <a:gd name="connsiteX79" fmla="*/ 394691 w 1443683"/>
                <a:gd name="connsiteY79" fmla="*/ 443241 h 1261361"/>
                <a:gd name="connsiteX80" fmla="*/ 397923 w 1443683"/>
                <a:gd name="connsiteY80" fmla="*/ 437175 h 1261361"/>
                <a:gd name="connsiteX81" fmla="*/ 401341 w 1443683"/>
                <a:gd name="connsiteY81" fmla="*/ 420241 h 1261361"/>
                <a:gd name="connsiteX82" fmla="*/ 418479 w 1443683"/>
                <a:gd name="connsiteY82" fmla="*/ 394823 h 1261361"/>
                <a:gd name="connsiteX83" fmla="*/ 439477 w 1443683"/>
                <a:gd name="connsiteY83" fmla="*/ 380665 h 1261361"/>
                <a:gd name="connsiteX84" fmla="*/ 457923 w 1443683"/>
                <a:gd name="connsiteY84" fmla="*/ 365526 h 1261361"/>
                <a:gd name="connsiteX85" fmla="*/ 557587 w 1443683"/>
                <a:gd name="connsiteY85" fmla="*/ 355284 h 1261361"/>
                <a:gd name="connsiteX86" fmla="*/ 943829 w 1443683"/>
                <a:gd name="connsiteY86" fmla="*/ 470669 h 1261361"/>
                <a:gd name="connsiteX87" fmla="*/ 1036515 w 1443683"/>
                <a:gd name="connsiteY87" fmla="*/ 581799 h 1261361"/>
                <a:gd name="connsiteX88" fmla="*/ 1034347 w 1443683"/>
                <a:gd name="connsiteY88" fmla="*/ 605536 h 1261361"/>
                <a:gd name="connsiteX89" fmla="*/ 1050371 w 1443683"/>
                <a:gd name="connsiteY89" fmla="*/ 581769 h 1261361"/>
                <a:gd name="connsiteX90" fmla="*/ 1213286 w 1443683"/>
                <a:gd name="connsiteY90" fmla="*/ 514287 h 1261361"/>
                <a:gd name="connsiteX91" fmla="*/ 1443683 w 1443683"/>
                <a:gd name="connsiteY91" fmla="*/ 744685 h 12613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</a:cxnLst>
              <a:rect l="l" t="t" r="r" b="b"/>
              <a:pathLst>
                <a:path w="1443683" h="1261361">
                  <a:moveTo>
                    <a:pt x="381912" y="75879"/>
                  </a:moveTo>
                  <a:lnTo>
                    <a:pt x="381912" y="708332"/>
                  </a:lnTo>
                  <a:cubicBezTo>
                    <a:pt x="381912" y="716636"/>
                    <a:pt x="375181" y="723367"/>
                    <a:pt x="366877" y="723367"/>
                  </a:cubicBezTo>
                  <a:cubicBezTo>
                    <a:pt x="358573" y="723367"/>
                    <a:pt x="351842" y="716636"/>
                    <a:pt x="351842" y="708332"/>
                  </a:cubicBezTo>
                  <a:lnTo>
                    <a:pt x="351842" y="692175"/>
                  </a:lnTo>
                  <a:lnTo>
                    <a:pt x="290662" y="682892"/>
                  </a:lnTo>
                  <a:cubicBezTo>
                    <a:pt x="217093" y="660525"/>
                    <a:pt x="150724" y="606534"/>
                    <a:pt x="108351" y="531531"/>
                  </a:cubicBezTo>
                  <a:lnTo>
                    <a:pt x="84195" y="474793"/>
                  </a:lnTo>
                  <a:lnTo>
                    <a:pt x="34877" y="484278"/>
                  </a:lnTo>
                  <a:lnTo>
                    <a:pt x="34877" y="525075"/>
                  </a:lnTo>
                  <a:cubicBezTo>
                    <a:pt x="34877" y="534706"/>
                    <a:pt x="27069" y="542514"/>
                    <a:pt x="17438" y="542514"/>
                  </a:cubicBezTo>
                  <a:cubicBezTo>
                    <a:pt x="11625" y="542514"/>
                    <a:pt x="5813" y="542513"/>
                    <a:pt x="0" y="542513"/>
                  </a:cubicBezTo>
                  <a:lnTo>
                    <a:pt x="0" y="148168"/>
                  </a:lnTo>
                  <a:lnTo>
                    <a:pt x="17438" y="148168"/>
                  </a:lnTo>
                  <a:cubicBezTo>
                    <a:pt x="27069" y="148168"/>
                    <a:pt x="34877" y="155976"/>
                    <a:pt x="34877" y="165607"/>
                  </a:cubicBezTo>
                  <a:lnTo>
                    <a:pt x="34877" y="181950"/>
                  </a:lnTo>
                  <a:lnTo>
                    <a:pt x="110729" y="196538"/>
                  </a:lnTo>
                  <a:lnTo>
                    <a:pt x="122231" y="177282"/>
                  </a:lnTo>
                  <a:cubicBezTo>
                    <a:pt x="161985" y="126464"/>
                    <a:pt x="217973" y="94387"/>
                    <a:pt x="280173" y="86253"/>
                  </a:cubicBezTo>
                  <a:lnTo>
                    <a:pt x="351842" y="89430"/>
                  </a:lnTo>
                  <a:lnTo>
                    <a:pt x="351842" y="75879"/>
                  </a:lnTo>
                  <a:cubicBezTo>
                    <a:pt x="351842" y="67575"/>
                    <a:pt x="358573" y="60844"/>
                    <a:pt x="366877" y="60844"/>
                  </a:cubicBezTo>
                  <a:cubicBezTo>
                    <a:pt x="375181" y="60844"/>
                    <a:pt x="381912" y="67575"/>
                    <a:pt x="381912" y="75879"/>
                  </a:cubicBezTo>
                  <a:close/>
                  <a:moveTo>
                    <a:pt x="971738" y="30423"/>
                  </a:moveTo>
                  <a:lnTo>
                    <a:pt x="971737" y="30423"/>
                  </a:lnTo>
                  <a:cubicBezTo>
                    <a:pt x="971737" y="47225"/>
                    <a:pt x="958116" y="60846"/>
                    <a:pt x="941314" y="60846"/>
                  </a:cubicBezTo>
                  <a:lnTo>
                    <a:pt x="398565" y="60845"/>
                  </a:lnTo>
                  <a:cubicBezTo>
                    <a:pt x="390164" y="60845"/>
                    <a:pt x="382559" y="57440"/>
                    <a:pt x="377053" y="51934"/>
                  </a:cubicBezTo>
                  <a:lnTo>
                    <a:pt x="368142" y="30423"/>
                  </a:lnTo>
                  <a:lnTo>
                    <a:pt x="377053" y="8911"/>
                  </a:lnTo>
                  <a:cubicBezTo>
                    <a:pt x="382559" y="3405"/>
                    <a:pt x="390164" y="0"/>
                    <a:pt x="398565" y="0"/>
                  </a:cubicBezTo>
                  <a:lnTo>
                    <a:pt x="941315" y="0"/>
                  </a:lnTo>
                  <a:cubicBezTo>
                    <a:pt x="958117" y="0"/>
                    <a:pt x="971738" y="13621"/>
                    <a:pt x="971738" y="30423"/>
                  </a:cubicBezTo>
                  <a:close/>
                  <a:moveTo>
                    <a:pt x="1443683" y="744685"/>
                  </a:moveTo>
                  <a:cubicBezTo>
                    <a:pt x="1443683" y="871930"/>
                    <a:pt x="1340531" y="975083"/>
                    <a:pt x="1213286" y="975083"/>
                  </a:cubicBezTo>
                  <a:cubicBezTo>
                    <a:pt x="1086041" y="975083"/>
                    <a:pt x="982889" y="871930"/>
                    <a:pt x="982889" y="744685"/>
                  </a:cubicBezTo>
                  <a:cubicBezTo>
                    <a:pt x="982889" y="728779"/>
                    <a:pt x="984501" y="713250"/>
                    <a:pt x="987570" y="698252"/>
                  </a:cubicBezTo>
                  <a:lnTo>
                    <a:pt x="988644" y="694791"/>
                  </a:lnTo>
                  <a:lnTo>
                    <a:pt x="986421" y="696616"/>
                  </a:lnTo>
                  <a:lnTo>
                    <a:pt x="983789" y="701341"/>
                  </a:lnTo>
                  <a:lnTo>
                    <a:pt x="771107" y="869822"/>
                  </a:lnTo>
                  <a:lnTo>
                    <a:pt x="821505" y="1029531"/>
                  </a:lnTo>
                  <a:lnTo>
                    <a:pt x="827270" y="1023532"/>
                  </a:lnTo>
                  <a:cubicBezTo>
                    <a:pt x="831474" y="1017449"/>
                    <a:pt x="834963" y="1010120"/>
                    <a:pt x="837270" y="1001190"/>
                  </a:cubicBezTo>
                  <a:cubicBezTo>
                    <a:pt x="843971" y="980267"/>
                    <a:pt x="826289" y="942653"/>
                    <a:pt x="822959" y="928736"/>
                  </a:cubicBezTo>
                  <a:cubicBezTo>
                    <a:pt x="824803" y="928655"/>
                    <a:pt x="825549" y="926279"/>
                    <a:pt x="831274" y="921438"/>
                  </a:cubicBezTo>
                  <a:lnTo>
                    <a:pt x="1014822" y="970619"/>
                  </a:lnTo>
                  <a:cubicBezTo>
                    <a:pt x="1036654" y="976469"/>
                    <a:pt x="1045589" y="1013857"/>
                    <a:pt x="1034801" y="1054119"/>
                  </a:cubicBezTo>
                  <a:cubicBezTo>
                    <a:pt x="1025362" y="1089348"/>
                    <a:pt x="1003944" y="1115121"/>
                    <a:pt x="984112" y="1117095"/>
                  </a:cubicBezTo>
                  <a:lnTo>
                    <a:pt x="983767" y="1118381"/>
                  </a:lnTo>
                  <a:cubicBezTo>
                    <a:pt x="999956" y="1130006"/>
                    <a:pt x="1005617" y="1163035"/>
                    <a:pt x="996178" y="1198264"/>
                  </a:cubicBezTo>
                  <a:cubicBezTo>
                    <a:pt x="985390" y="1238526"/>
                    <a:pt x="958957" y="1266437"/>
                    <a:pt x="937125" y="1260587"/>
                  </a:cubicBezTo>
                  <a:lnTo>
                    <a:pt x="753617" y="1213331"/>
                  </a:lnTo>
                  <a:cubicBezTo>
                    <a:pt x="753787" y="1209292"/>
                    <a:pt x="754072" y="1208511"/>
                    <a:pt x="754324" y="1201459"/>
                  </a:cubicBezTo>
                  <a:cubicBezTo>
                    <a:pt x="770593" y="1190560"/>
                    <a:pt x="789272" y="1182677"/>
                    <a:pt x="798646" y="1145336"/>
                  </a:cubicBezTo>
                  <a:cubicBezTo>
                    <a:pt x="800990" y="1136001"/>
                    <a:pt x="801558" y="1127862"/>
                    <a:pt x="800917" y="1120672"/>
                  </a:cubicBezTo>
                  <a:lnTo>
                    <a:pt x="796566" y="1104117"/>
                  </a:lnTo>
                  <a:lnTo>
                    <a:pt x="792660" y="1106275"/>
                  </a:lnTo>
                  <a:cubicBezTo>
                    <a:pt x="766009" y="1114686"/>
                    <a:pt x="737585" y="1099898"/>
                    <a:pt x="729175" y="1073246"/>
                  </a:cubicBezTo>
                  <a:lnTo>
                    <a:pt x="665099" y="870193"/>
                  </a:lnTo>
                  <a:lnTo>
                    <a:pt x="666935" y="849157"/>
                  </a:lnTo>
                  <a:lnTo>
                    <a:pt x="665305" y="843431"/>
                  </a:lnTo>
                  <a:lnTo>
                    <a:pt x="667830" y="838897"/>
                  </a:lnTo>
                  <a:lnTo>
                    <a:pt x="668466" y="831610"/>
                  </a:lnTo>
                  <a:lnTo>
                    <a:pt x="679881" y="817257"/>
                  </a:lnTo>
                  <a:lnTo>
                    <a:pt x="684149" y="809594"/>
                  </a:lnTo>
                  <a:lnTo>
                    <a:pt x="815472" y="705564"/>
                  </a:lnTo>
                  <a:lnTo>
                    <a:pt x="554991" y="627748"/>
                  </a:lnTo>
                  <a:lnTo>
                    <a:pt x="554991" y="850523"/>
                  </a:lnTo>
                  <a:cubicBezTo>
                    <a:pt x="554991" y="894688"/>
                    <a:pt x="519189" y="930490"/>
                    <a:pt x="475024" y="930490"/>
                  </a:cubicBezTo>
                  <a:lnTo>
                    <a:pt x="463029" y="928068"/>
                  </a:lnTo>
                  <a:lnTo>
                    <a:pt x="449702" y="927233"/>
                  </a:lnTo>
                  <a:lnTo>
                    <a:pt x="54064" y="821222"/>
                  </a:lnTo>
                  <a:cubicBezTo>
                    <a:pt x="20931" y="812344"/>
                    <a:pt x="1268" y="778288"/>
                    <a:pt x="10146" y="745155"/>
                  </a:cubicBezTo>
                  <a:cubicBezTo>
                    <a:pt x="19024" y="712021"/>
                    <a:pt x="53081" y="692359"/>
                    <a:pt x="86214" y="701237"/>
                  </a:cubicBezTo>
                  <a:lnTo>
                    <a:pt x="395057" y="783991"/>
                  </a:lnTo>
                  <a:lnTo>
                    <a:pt x="395057" y="511308"/>
                  </a:lnTo>
                  <a:lnTo>
                    <a:pt x="389962" y="495005"/>
                  </a:lnTo>
                  <a:cubicBezTo>
                    <a:pt x="388098" y="478103"/>
                    <a:pt x="389517" y="460557"/>
                    <a:pt x="394690" y="443239"/>
                  </a:cubicBezTo>
                  <a:lnTo>
                    <a:pt x="394691" y="443241"/>
                  </a:lnTo>
                  <a:lnTo>
                    <a:pt x="397923" y="437175"/>
                  </a:lnTo>
                  <a:lnTo>
                    <a:pt x="401341" y="420241"/>
                  </a:lnTo>
                  <a:cubicBezTo>
                    <a:pt x="405388" y="410674"/>
                    <a:pt x="411243" y="402058"/>
                    <a:pt x="418479" y="394823"/>
                  </a:cubicBezTo>
                  <a:lnTo>
                    <a:pt x="439477" y="380665"/>
                  </a:lnTo>
                  <a:lnTo>
                    <a:pt x="457923" y="365526"/>
                  </a:lnTo>
                  <a:cubicBezTo>
                    <a:pt x="487401" y="349609"/>
                    <a:pt x="522952" y="344937"/>
                    <a:pt x="557587" y="355284"/>
                  </a:cubicBezTo>
                  <a:lnTo>
                    <a:pt x="943829" y="470669"/>
                  </a:lnTo>
                  <a:cubicBezTo>
                    <a:pt x="995783" y="486190"/>
                    <a:pt x="1030922" y="531093"/>
                    <a:pt x="1036515" y="581799"/>
                  </a:cubicBezTo>
                  <a:lnTo>
                    <a:pt x="1034347" y="605536"/>
                  </a:lnTo>
                  <a:lnTo>
                    <a:pt x="1050371" y="581769"/>
                  </a:lnTo>
                  <a:cubicBezTo>
                    <a:pt x="1092064" y="540075"/>
                    <a:pt x="1149664" y="514287"/>
                    <a:pt x="1213286" y="514287"/>
                  </a:cubicBezTo>
                  <a:cubicBezTo>
                    <a:pt x="1340531" y="514287"/>
                    <a:pt x="1443683" y="617440"/>
                    <a:pt x="1443683" y="744685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75" name="禁止 174"/>
            <p:cNvSpPr/>
            <p:nvPr/>
          </p:nvSpPr>
          <p:spPr bwMode="auto">
            <a:xfrm>
              <a:off x="415607" y="4774285"/>
              <a:ext cx="1551007" cy="1551007"/>
            </a:xfrm>
            <a:prstGeom prst="noSmoking">
              <a:avLst>
                <a:gd name="adj" fmla="val 8481"/>
              </a:avLst>
            </a:prstGeom>
            <a:solidFill>
              <a:srgbClr val="FF0000">
                <a:alpha val="30000"/>
              </a:srgbClr>
            </a:solidFill>
            <a:ln w="571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192" name="グループ化 191"/>
          <p:cNvGrpSpPr/>
          <p:nvPr/>
        </p:nvGrpSpPr>
        <p:grpSpPr>
          <a:xfrm>
            <a:off x="2298195" y="4774285"/>
            <a:ext cx="1551007" cy="1551007"/>
            <a:chOff x="2298195" y="4774285"/>
            <a:chExt cx="1551007" cy="1551007"/>
          </a:xfrm>
        </p:grpSpPr>
        <p:sp>
          <p:nvSpPr>
            <p:cNvPr id="99" name="禁止 98"/>
            <p:cNvSpPr/>
            <p:nvPr/>
          </p:nvSpPr>
          <p:spPr bwMode="auto">
            <a:xfrm>
              <a:off x="2298195" y="4774285"/>
              <a:ext cx="1551007" cy="1551007"/>
            </a:xfrm>
            <a:prstGeom prst="noSmoking">
              <a:avLst>
                <a:gd name="adj" fmla="val 8481"/>
              </a:avLst>
            </a:prstGeom>
            <a:solidFill>
              <a:srgbClr val="FF0000"/>
            </a:solidFill>
            <a:ln w="571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12" name="フリーフォーム 111"/>
            <p:cNvSpPr/>
            <p:nvPr/>
          </p:nvSpPr>
          <p:spPr bwMode="auto">
            <a:xfrm rot="16200000">
              <a:off x="2333934" y="5020050"/>
              <a:ext cx="1479527" cy="1059477"/>
            </a:xfrm>
            <a:custGeom>
              <a:avLst/>
              <a:gdLst>
                <a:gd name="connsiteX0" fmla="*/ 381912 w 1479527"/>
                <a:gd name="connsiteY0" fmla="*/ 75879 h 1059477"/>
                <a:gd name="connsiteX1" fmla="*/ 381912 w 1479527"/>
                <a:gd name="connsiteY1" fmla="*/ 708332 h 1059477"/>
                <a:gd name="connsiteX2" fmla="*/ 366877 w 1479527"/>
                <a:gd name="connsiteY2" fmla="*/ 723367 h 1059477"/>
                <a:gd name="connsiteX3" fmla="*/ 351842 w 1479527"/>
                <a:gd name="connsiteY3" fmla="*/ 708332 h 1059477"/>
                <a:gd name="connsiteX4" fmla="*/ 351842 w 1479527"/>
                <a:gd name="connsiteY4" fmla="*/ 692175 h 1059477"/>
                <a:gd name="connsiteX5" fmla="*/ 290662 w 1479527"/>
                <a:gd name="connsiteY5" fmla="*/ 682892 h 1059477"/>
                <a:gd name="connsiteX6" fmla="*/ 108351 w 1479527"/>
                <a:gd name="connsiteY6" fmla="*/ 531531 h 1059477"/>
                <a:gd name="connsiteX7" fmla="*/ 84195 w 1479527"/>
                <a:gd name="connsiteY7" fmla="*/ 474793 h 1059477"/>
                <a:gd name="connsiteX8" fmla="*/ 34877 w 1479527"/>
                <a:gd name="connsiteY8" fmla="*/ 484278 h 1059477"/>
                <a:gd name="connsiteX9" fmla="*/ 34877 w 1479527"/>
                <a:gd name="connsiteY9" fmla="*/ 525075 h 1059477"/>
                <a:gd name="connsiteX10" fmla="*/ 17438 w 1479527"/>
                <a:gd name="connsiteY10" fmla="*/ 542514 h 1059477"/>
                <a:gd name="connsiteX11" fmla="*/ 0 w 1479527"/>
                <a:gd name="connsiteY11" fmla="*/ 542513 h 1059477"/>
                <a:gd name="connsiteX12" fmla="*/ 0 w 1479527"/>
                <a:gd name="connsiteY12" fmla="*/ 148168 h 1059477"/>
                <a:gd name="connsiteX13" fmla="*/ 17438 w 1479527"/>
                <a:gd name="connsiteY13" fmla="*/ 148168 h 1059477"/>
                <a:gd name="connsiteX14" fmla="*/ 34877 w 1479527"/>
                <a:gd name="connsiteY14" fmla="*/ 165607 h 1059477"/>
                <a:gd name="connsiteX15" fmla="*/ 34877 w 1479527"/>
                <a:gd name="connsiteY15" fmla="*/ 181950 h 1059477"/>
                <a:gd name="connsiteX16" fmla="*/ 110729 w 1479527"/>
                <a:gd name="connsiteY16" fmla="*/ 196538 h 1059477"/>
                <a:gd name="connsiteX17" fmla="*/ 122231 w 1479527"/>
                <a:gd name="connsiteY17" fmla="*/ 177282 h 1059477"/>
                <a:gd name="connsiteX18" fmla="*/ 280173 w 1479527"/>
                <a:gd name="connsiteY18" fmla="*/ 86253 h 1059477"/>
                <a:gd name="connsiteX19" fmla="*/ 351842 w 1479527"/>
                <a:gd name="connsiteY19" fmla="*/ 89430 h 1059477"/>
                <a:gd name="connsiteX20" fmla="*/ 351842 w 1479527"/>
                <a:gd name="connsiteY20" fmla="*/ 75879 h 1059477"/>
                <a:gd name="connsiteX21" fmla="*/ 366877 w 1479527"/>
                <a:gd name="connsiteY21" fmla="*/ 60844 h 1059477"/>
                <a:gd name="connsiteX22" fmla="*/ 381912 w 1479527"/>
                <a:gd name="connsiteY22" fmla="*/ 75879 h 1059477"/>
                <a:gd name="connsiteX23" fmla="*/ 971738 w 1479527"/>
                <a:gd name="connsiteY23" fmla="*/ 30423 h 1059477"/>
                <a:gd name="connsiteX24" fmla="*/ 971737 w 1479527"/>
                <a:gd name="connsiteY24" fmla="*/ 30423 h 1059477"/>
                <a:gd name="connsiteX25" fmla="*/ 941314 w 1479527"/>
                <a:gd name="connsiteY25" fmla="*/ 60846 h 1059477"/>
                <a:gd name="connsiteX26" fmla="*/ 398565 w 1479527"/>
                <a:gd name="connsiteY26" fmla="*/ 60845 h 1059477"/>
                <a:gd name="connsiteX27" fmla="*/ 377053 w 1479527"/>
                <a:gd name="connsiteY27" fmla="*/ 51934 h 1059477"/>
                <a:gd name="connsiteX28" fmla="*/ 368142 w 1479527"/>
                <a:gd name="connsiteY28" fmla="*/ 30422 h 1059477"/>
                <a:gd name="connsiteX29" fmla="*/ 377053 w 1479527"/>
                <a:gd name="connsiteY29" fmla="*/ 8911 h 1059477"/>
                <a:gd name="connsiteX30" fmla="*/ 398565 w 1479527"/>
                <a:gd name="connsiteY30" fmla="*/ 0 h 1059477"/>
                <a:gd name="connsiteX31" fmla="*/ 941315 w 1479527"/>
                <a:gd name="connsiteY31" fmla="*/ 0 h 1059477"/>
                <a:gd name="connsiteX32" fmla="*/ 971738 w 1479527"/>
                <a:gd name="connsiteY32" fmla="*/ 30423 h 1059477"/>
                <a:gd name="connsiteX33" fmla="*/ 1479527 w 1479527"/>
                <a:gd name="connsiteY33" fmla="*/ 608185 h 1059477"/>
                <a:gd name="connsiteX34" fmla="*/ 1249130 w 1479527"/>
                <a:gd name="connsiteY34" fmla="*/ 838583 h 1059477"/>
                <a:gd name="connsiteX35" fmla="*/ 1023414 w 1479527"/>
                <a:gd name="connsiteY35" fmla="*/ 654618 h 1059477"/>
                <a:gd name="connsiteX36" fmla="*/ 1022961 w 1479527"/>
                <a:gd name="connsiteY36" fmla="*/ 650130 h 1059477"/>
                <a:gd name="connsiteX37" fmla="*/ 1007345 w 1479527"/>
                <a:gd name="connsiteY37" fmla="*/ 679442 h 1059477"/>
                <a:gd name="connsiteX38" fmla="*/ 982994 w 1479527"/>
                <a:gd name="connsiteY38" fmla="*/ 701461 h 1059477"/>
                <a:gd name="connsiteX39" fmla="*/ 959093 w 1479527"/>
                <a:gd name="connsiteY39" fmla="*/ 907571 h 1059477"/>
                <a:gd name="connsiteX40" fmla="*/ 1120224 w 1479527"/>
                <a:gd name="connsiteY40" fmla="*/ 907571 h 1059477"/>
                <a:gd name="connsiteX41" fmla="*/ 1139921 w 1479527"/>
                <a:gd name="connsiteY41" fmla="*/ 911547 h 1059477"/>
                <a:gd name="connsiteX42" fmla="*/ 1149043 w 1479527"/>
                <a:gd name="connsiteY42" fmla="*/ 917697 h 1059477"/>
                <a:gd name="connsiteX43" fmla="*/ 1149043 w 1479527"/>
                <a:gd name="connsiteY43" fmla="*/ 861032 h 1059477"/>
                <a:gd name="connsiteX44" fmla="*/ 1161407 w 1479527"/>
                <a:gd name="connsiteY44" fmla="*/ 848668 h 1059477"/>
                <a:gd name="connsiteX45" fmla="*/ 1271910 w 1479527"/>
                <a:gd name="connsiteY45" fmla="*/ 848668 h 1059477"/>
                <a:gd name="connsiteX46" fmla="*/ 1284274 w 1479527"/>
                <a:gd name="connsiteY46" fmla="*/ 861032 h 1059477"/>
                <a:gd name="connsiteX47" fmla="*/ 1284274 w 1479527"/>
                <a:gd name="connsiteY47" fmla="*/ 1047113 h 1059477"/>
                <a:gd name="connsiteX48" fmla="*/ 1271910 w 1479527"/>
                <a:gd name="connsiteY48" fmla="*/ 1059477 h 1059477"/>
                <a:gd name="connsiteX49" fmla="*/ 1161407 w 1479527"/>
                <a:gd name="connsiteY49" fmla="*/ 1059477 h 1059477"/>
                <a:gd name="connsiteX50" fmla="*/ 1149043 w 1479527"/>
                <a:gd name="connsiteY50" fmla="*/ 1047113 h 1059477"/>
                <a:gd name="connsiteX51" fmla="*/ 1149043 w 1479527"/>
                <a:gd name="connsiteY51" fmla="*/ 998650 h 1059477"/>
                <a:gd name="connsiteX52" fmla="*/ 1139921 w 1479527"/>
                <a:gd name="connsiteY52" fmla="*/ 1004800 h 1059477"/>
                <a:gd name="connsiteX53" fmla="*/ 1120224 w 1479527"/>
                <a:gd name="connsiteY53" fmla="*/ 1008777 h 1059477"/>
                <a:gd name="connsiteX54" fmla="*/ 907301 w 1479527"/>
                <a:gd name="connsiteY54" fmla="*/ 1008777 h 1059477"/>
                <a:gd name="connsiteX55" fmla="*/ 904440 w 1479527"/>
                <a:gd name="connsiteY55" fmla="*/ 1008199 h 1059477"/>
                <a:gd name="connsiteX56" fmla="*/ 896403 w 1479527"/>
                <a:gd name="connsiteY56" fmla="*/ 1008874 h 1059477"/>
                <a:gd name="connsiteX57" fmla="*/ 851966 w 1479527"/>
                <a:gd name="connsiteY57" fmla="*/ 952779 h 1059477"/>
                <a:gd name="connsiteX58" fmla="*/ 878624 w 1479527"/>
                <a:gd name="connsiteY58" fmla="*/ 722897 h 1059477"/>
                <a:gd name="connsiteX59" fmla="*/ 868890 w 1479527"/>
                <a:gd name="connsiteY59" fmla="*/ 721522 h 1059477"/>
                <a:gd name="connsiteX60" fmla="*/ 554991 w 1479527"/>
                <a:gd name="connsiteY60" fmla="*/ 627748 h 1059477"/>
                <a:gd name="connsiteX61" fmla="*/ 554991 w 1479527"/>
                <a:gd name="connsiteY61" fmla="*/ 850523 h 1059477"/>
                <a:gd name="connsiteX62" fmla="*/ 475024 w 1479527"/>
                <a:gd name="connsiteY62" fmla="*/ 930490 h 1059477"/>
                <a:gd name="connsiteX63" fmla="*/ 463028 w 1479527"/>
                <a:gd name="connsiteY63" fmla="*/ 928068 h 1059477"/>
                <a:gd name="connsiteX64" fmla="*/ 449701 w 1479527"/>
                <a:gd name="connsiteY64" fmla="*/ 927233 h 1059477"/>
                <a:gd name="connsiteX65" fmla="*/ 54064 w 1479527"/>
                <a:gd name="connsiteY65" fmla="*/ 821222 h 1059477"/>
                <a:gd name="connsiteX66" fmla="*/ 10146 w 1479527"/>
                <a:gd name="connsiteY66" fmla="*/ 745155 h 1059477"/>
                <a:gd name="connsiteX67" fmla="*/ 86214 w 1479527"/>
                <a:gd name="connsiteY67" fmla="*/ 701237 h 1059477"/>
                <a:gd name="connsiteX68" fmla="*/ 395057 w 1479527"/>
                <a:gd name="connsiteY68" fmla="*/ 783991 h 1059477"/>
                <a:gd name="connsiteX69" fmla="*/ 395057 w 1479527"/>
                <a:gd name="connsiteY69" fmla="*/ 511309 h 1059477"/>
                <a:gd name="connsiteX70" fmla="*/ 389962 w 1479527"/>
                <a:gd name="connsiteY70" fmla="*/ 495005 h 1059477"/>
                <a:gd name="connsiteX71" fmla="*/ 394690 w 1479527"/>
                <a:gd name="connsiteY71" fmla="*/ 443239 h 1059477"/>
                <a:gd name="connsiteX72" fmla="*/ 394690 w 1479527"/>
                <a:gd name="connsiteY72" fmla="*/ 443240 h 1059477"/>
                <a:gd name="connsiteX73" fmla="*/ 397922 w 1479527"/>
                <a:gd name="connsiteY73" fmla="*/ 437174 h 1059477"/>
                <a:gd name="connsiteX74" fmla="*/ 401341 w 1479527"/>
                <a:gd name="connsiteY74" fmla="*/ 420241 h 1059477"/>
                <a:gd name="connsiteX75" fmla="*/ 418478 w 1479527"/>
                <a:gd name="connsiteY75" fmla="*/ 394823 h 1059477"/>
                <a:gd name="connsiteX76" fmla="*/ 439474 w 1479527"/>
                <a:gd name="connsiteY76" fmla="*/ 380667 h 1059477"/>
                <a:gd name="connsiteX77" fmla="*/ 457922 w 1479527"/>
                <a:gd name="connsiteY77" fmla="*/ 365525 h 1059477"/>
                <a:gd name="connsiteX78" fmla="*/ 557587 w 1479527"/>
                <a:gd name="connsiteY78" fmla="*/ 355283 h 1059477"/>
                <a:gd name="connsiteX79" fmla="*/ 943829 w 1479527"/>
                <a:gd name="connsiteY79" fmla="*/ 470669 h 1059477"/>
                <a:gd name="connsiteX80" fmla="*/ 1021544 w 1479527"/>
                <a:gd name="connsiteY80" fmla="*/ 533901 h 1059477"/>
                <a:gd name="connsiteX81" fmla="*/ 1026820 w 1479527"/>
                <a:gd name="connsiteY81" fmla="*/ 550779 h 1059477"/>
                <a:gd name="connsiteX82" fmla="*/ 1036838 w 1479527"/>
                <a:gd name="connsiteY82" fmla="*/ 518504 h 1059477"/>
                <a:gd name="connsiteX83" fmla="*/ 1249130 w 1479527"/>
                <a:gd name="connsiteY83" fmla="*/ 377787 h 1059477"/>
                <a:gd name="connsiteX84" fmla="*/ 1479527 w 1479527"/>
                <a:gd name="connsiteY84" fmla="*/ 608185 h 10594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</a:cxnLst>
              <a:rect l="l" t="t" r="r" b="b"/>
              <a:pathLst>
                <a:path w="1479527" h="1059477">
                  <a:moveTo>
                    <a:pt x="381912" y="75879"/>
                  </a:moveTo>
                  <a:lnTo>
                    <a:pt x="381912" y="708332"/>
                  </a:lnTo>
                  <a:cubicBezTo>
                    <a:pt x="381912" y="716636"/>
                    <a:pt x="375181" y="723367"/>
                    <a:pt x="366877" y="723367"/>
                  </a:cubicBezTo>
                  <a:cubicBezTo>
                    <a:pt x="358573" y="723367"/>
                    <a:pt x="351842" y="716636"/>
                    <a:pt x="351842" y="708332"/>
                  </a:cubicBezTo>
                  <a:lnTo>
                    <a:pt x="351842" y="692175"/>
                  </a:lnTo>
                  <a:lnTo>
                    <a:pt x="290662" y="682892"/>
                  </a:lnTo>
                  <a:cubicBezTo>
                    <a:pt x="217093" y="660525"/>
                    <a:pt x="150724" y="606534"/>
                    <a:pt x="108351" y="531531"/>
                  </a:cubicBezTo>
                  <a:lnTo>
                    <a:pt x="84195" y="474793"/>
                  </a:lnTo>
                  <a:lnTo>
                    <a:pt x="34877" y="484278"/>
                  </a:lnTo>
                  <a:lnTo>
                    <a:pt x="34877" y="525075"/>
                  </a:lnTo>
                  <a:cubicBezTo>
                    <a:pt x="34877" y="534706"/>
                    <a:pt x="27069" y="542514"/>
                    <a:pt x="17438" y="542514"/>
                  </a:cubicBezTo>
                  <a:cubicBezTo>
                    <a:pt x="11625" y="542514"/>
                    <a:pt x="5813" y="542513"/>
                    <a:pt x="0" y="542513"/>
                  </a:cubicBezTo>
                  <a:lnTo>
                    <a:pt x="0" y="148168"/>
                  </a:lnTo>
                  <a:lnTo>
                    <a:pt x="17438" y="148168"/>
                  </a:lnTo>
                  <a:cubicBezTo>
                    <a:pt x="27069" y="148168"/>
                    <a:pt x="34877" y="155976"/>
                    <a:pt x="34877" y="165607"/>
                  </a:cubicBezTo>
                  <a:lnTo>
                    <a:pt x="34877" y="181950"/>
                  </a:lnTo>
                  <a:lnTo>
                    <a:pt x="110729" y="196538"/>
                  </a:lnTo>
                  <a:lnTo>
                    <a:pt x="122231" y="177282"/>
                  </a:lnTo>
                  <a:cubicBezTo>
                    <a:pt x="161985" y="126464"/>
                    <a:pt x="217973" y="94387"/>
                    <a:pt x="280173" y="86253"/>
                  </a:cubicBezTo>
                  <a:lnTo>
                    <a:pt x="351842" y="89430"/>
                  </a:lnTo>
                  <a:lnTo>
                    <a:pt x="351842" y="75879"/>
                  </a:lnTo>
                  <a:cubicBezTo>
                    <a:pt x="351842" y="67575"/>
                    <a:pt x="358573" y="60844"/>
                    <a:pt x="366877" y="60844"/>
                  </a:cubicBezTo>
                  <a:cubicBezTo>
                    <a:pt x="375181" y="60844"/>
                    <a:pt x="381912" y="67575"/>
                    <a:pt x="381912" y="75879"/>
                  </a:cubicBezTo>
                  <a:close/>
                  <a:moveTo>
                    <a:pt x="971738" y="30423"/>
                  </a:moveTo>
                  <a:lnTo>
                    <a:pt x="971737" y="30423"/>
                  </a:lnTo>
                  <a:cubicBezTo>
                    <a:pt x="971737" y="47225"/>
                    <a:pt x="958116" y="60846"/>
                    <a:pt x="941314" y="60846"/>
                  </a:cubicBezTo>
                  <a:lnTo>
                    <a:pt x="398565" y="60845"/>
                  </a:lnTo>
                  <a:cubicBezTo>
                    <a:pt x="390164" y="60845"/>
                    <a:pt x="382558" y="57440"/>
                    <a:pt x="377053" y="51934"/>
                  </a:cubicBezTo>
                  <a:lnTo>
                    <a:pt x="368142" y="30422"/>
                  </a:lnTo>
                  <a:lnTo>
                    <a:pt x="377053" y="8911"/>
                  </a:lnTo>
                  <a:cubicBezTo>
                    <a:pt x="382558" y="3405"/>
                    <a:pt x="390164" y="0"/>
                    <a:pt x="398565" y="0"/>
                  </a:cubicBezTo>
                  <a:lnTo>
                    <a:pt x="941315" y="0"/>
                  </a:lnTo>
                  <a:cubicBezTo>
                    <a:pt x="958117" y="0"/>
                    <a:pt x="971738" y="13621"/>
                    <a:pt x="971738" y="30423"/>
                  </a:cubicBezTo>
                  <a:close/>
                  <a:moveTo>
                    <a:pt x="1479527" y="608185"/>
                  </a:moveTo>
                  <a:cubicBezTo>
                    <a:pt x="1479527" y="735430"/>
                    <a:pt x="1376375" y="838583"/>
                    <a:pt x="1249130" y="838583"/>
                  </a:cubicBezTo>
                  <a:cubicBezTo>
                    <a:pt x="1137790" y="838583"/>
                    <a:pt x="1044897" y="759606"/>
                    <a:pt x="1023414" y="654618"/>
                  </a:cubicBezTo>
                  <a:lnTo>
                    <a:pt x="1022961" y="650130"/>
                  </a:lnTo>
                  <a:lnTo>
                    <a:pt x="1007345" y="679442"/>
                  </a:lnTo>
                  <a:lnTo>
                    <a:pt x="982994" y="701461"/>
                  </a:lnTo>
                  <a:lnTo>
                    <a:pt x="959093" y="907571"/>
                  </a:lnTo>
                  <a:lnTo>
                    <a:pt x="1120224" y="907571"/>
                  </a:lnTo>
                  <a:cubicBezTo>
                    <a:pt x="1127211" y="907571"/>
                    <a:pt x="1133867" y="908987"/>
                    <a:pt x="1139921" y="911547"/>
                  </a:cubicBezTo>
                  <a:lnTo>
                    <a:pt x="1149043" y="917697"/>
                  </a:lnTo>
                  <a:lnTo>
                    <a:pt x="1149043" y="861032"/>
                  </a:lnTo>
                  <a:cubicBezTo>
                    <a:pt x="1149043" y="854204"/>
                    <a:pt x="1154579" y="848668"/>
                    <a:pt x="1161407" y="848668"/>
                  </a:cubicBezTo>
                  <a:lnTo>
                    <a:pt x="1271910" y="848668"/>
                  </a:lnTo>
                  <a:cubicBezTo>
                    <a:pt x="1278738" y="848668"/>
                    <a:pt x="1284274" y="854204"/>
                    <a:pt x="1284274" y="861032"/>
                  </a:cubicBezTo>
                  <a:lnTo>
                    <a:pt x="1284274" y="1047113"/>
                  </a:lnTo>
                  <a:cubicBezTo>
                    <a:pt x="1284274" y="1053941"/>
                    <a:pt x="1278738" y="1059477"/>
                    <a:pt x="1271910" y="1059477"/>
                  </a:cubicBezTo>
                  <a:lnTo>
                    <a:pt x="1161407" y="1059477"/>
                  </a:lnTo>
                  <a:cubicBezTo>
                    <a:pt x="1154579" y="1059477"/>
                    <a:pt x="1149043" y="1053941"/>
                    <a:pt x="1149043" y="1047113"/>
                  </a:cubicBezTo>
                  <a:lnTo>
                    <a:pt x="1149043" y="998650"/>
                  </a:lnTo>
                  <a:lnTo>
                    <a:pt x="1139921" y="1004800"/>
                  </a:lnTo>
                  <a:cubicBezTo>
                    <a:pt x="1133867" y="1007361"/>
                    <a:pt x="1127211" y="1008777"/>
                    <a:pt x="1120224" y="1008777"/>
                  </a:cubicBezTo>
                  <a:lnTo>
                    <a:pt x="907301" y="1008777"/>
                  </a:lnTo>
                  <a:lnTo>
                    <a:pt x="904440" y="1008199"/>
                  </a:lnTo>
                  <a:lnTo>
                    <a:pt x="896403" y="1008874"/>
                  </a:lnTo>
                  <a:cubicBezTo>
                    <a:pt x="868642" y="1005655"/>
                    <a:pt x="848747" y="980540"/>
                    <a:pt x="851966" y="952779"/>
                  </a:cubicBezTo>
                  <a:lnTo>
                    <a:pt x="878624" y="722897"/>
                  </a:lnTo>
                  <a:lnTo>
                    <a:pt x="868890" y="721522"/>
                  </a:lnTo>
                  <a:lnTo>
                    <a:pt x="554991" y="627748"/>
                  </a:lnTo>
                  <a:lnTo>
                    <a:pt x="554991" y="850523"/>
                  </a:lnTo>
                  <a:cubicBezTo>
                    <a:pt x="554991" y="894688"/>
                    <a:pt x="519189" y="930490"/>
                    <a:pt x="475024" y="930490"/>
                  </a:cubicBezTo>
                  <a:lnTo>
                    <a:pt x="463028" y="928068"/>
                  </a:lnTo>
                  <a:lnTo>
                    <a:pt x="449701" y="927233"/>
                  </a:lnTo>
                  <a:lnTo>
                    <a:pt x="54064" y="821222"/>
                  </a:lnTo>
                  <a:cubicBezTo>
                    <a:pt x="20931" y="812344"/>
                    <a:pt x="1268" y="778288"/>
                    <a:pt x="10146" y="745155"/>
                  </a:cubicBezTo>
                  <a:cubicBezTo>
                    <a:pt x="19024" y="712021"/>
                    <a:pt x="53081" y="692359"/>
                    <a:pt x="86214" y="701237"/>
                  </a:cubicBezTo>
                  <a:lnTo>
                    <a:pt x="395057" y="783991"/>
                  </a:lnTo>
                  <a:lnTo>
                    <a:pt x="395057" y="511309"/>
                  </a:lnTo>
                  <a:lnTo>
                    <a:pt x="389962" y="495005"/>
                  </a:lnTo>
                  <a:cubicBezTo>
                    <a:pt x="388097" y="478104"/>
                    <a:pt x="389516" y="460557"/>
                    <a:pt x="394690" y="443239"/>
                  </a:cubicBezTo>
                  <a:lnTo>
                    <a:pt x="394690" y="443240"/>
                  </a:lnTo>
                  <a:lnTo>
                    <a:pt x="397922" y="437174"/>
                  </a:lnTo>
                  <a:lnTo>
                    <a:pt x="401341" y="420241"/>
                  </a:lnTo>
                  <a:cubicBezTo>
                    <a:pt x="405387" y="410674"/>
                    <a:pt x="411243" y="402058"/>
                    <a:pt x="418478" y="394823"/>
                  </a:cubicBezTo>
                  <a:lnTo>
                    <a:pt x="439474" y="380667"/>
                  </a:lnTo>
                  <a:lnTo>
                    <a:pt x="457922" y="365525"/>
                  </a:lnTo>
                  <a:cubicBezTo>
                    <a:pt x="487401" y="349608"/>
                    <a:pt x="522951" y="344937"/>
                    <a:pt x="557587" y="355283"/>
                  </a:cubicBezTo>
                  <a:lnTo>
                    <a:pt x="943829" y="470669"/>
                  </a:lnTo>
                  <a:cubicBezTo>
                    <a:pt x="978464" y="481016"/>
                    <a:pt x="1005627" y="504422"/>
                    <a:pt x="1021544" y="533901"/>
                  </a:cubicBezTo>
                  <a:lnTo>
                    <a:pt x="1026820" y="550779"/>
                  </a:lnTo>
                  <a:lnTo>
                    <a:pt x="1036838" y="518504"/>
                  </a:lnTo>
                  <a:cubicBezTo>
                    <a:pt x="1071815" y="435810"/>
                    <a:pt x="1153696" y="377787"/>
                    <a:pt x="1249130" y="377787"/>
                  </a:cubicBezTo>
                  <a:cubicBezTo>
                    <a:pt x="1376375" y="377787"/>
                    <a:pt x="1479527" y="480940"/>
                    <a:pt x="1479527" y="608185"/>
                  </a:cubicBezTo>
                  <a:close/>
                </a:path>
              </a:pathLst>
            </a:custGeom>
            <a:solidFill>
              <a:schemeClr val="bg1"/>
            </a:solidFill>
            <a:ln w="57150">
              <a:solidFill>
                <a:schemeClr val="bg1"/>
              </a:solidFill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42" name="フリーフォーム 141"/>
            <p:cNvSpPr/>
            <p:nvPr/>
          </p:nvSpPr>
          <p:spPr bwMode="auto">
            <a:xfrm rot="16200000">
              <a:off x="2333934" y="5020050"/>
              <a:ext cx="1479527" cy="1059477"/>
            </a:xfrm>
            <a:custGeom>
              <a:avLst/>
              <a:gdLst>
                <a:gd name="connsiteX0" fmla="*/ 381912 w 1479527"/>
                <a:gd name="connsiteY0" fmla="*/ 75879 h 1059477"/>
                <a:gd name="connsiteX1" fmla="*/ 381912 w 1479527"/>
                <a:gd name="connsiteY1" fmla="*/ 708332 h 1059477"/>
                <a:gd name="connsiteX2" fmla="*/ 366877 w 1479527"/>
                <a:gd name="connsiteY2" fmla="*/ 723367 h 1059477"/>
                <a:gd name="connsiteX3" fmla="*/ 351842 w 1479527"/>
                <a:gd name="connsiteY3" fmla="*/ 708332 h 1059477"/>
                <a:gd name="connsiteX4" fmla="*/ 351842 w 1479527"/>
                <a:gd name="connsiteY4" fmla="*/ 692175 h 1059477"/>
                <a:gd name="connsiteX5" fmla="*/ 290662 w 1479527"/>
                <a:gd name="connsiteY5" fmla="*/ 682892 h 1059477"/>
                <a:gd name="connsiteX6" fmla="*/ 108351 w 1479527"/>
                <a:gd name="connsiteY6" fmla="*/ 531531 h 1059477"/>
                <a:gd name="connsiteX7" fmla="*/ 84195 w 1479527"/>
                <a:gd name="connsiteY7" fmla="*/ 474793 h 1059477"/>
                <a:gd name="connsiteX8" fmla="*/ 34877 w 1479527"/>
                <a:gd name="connsiteY8" fmla="*/ 484278 h 1059477"/>
                <a:gd name="connsiteX9" fmla="*/ 34877 w 1479527"/>
                <a:gd name="connsiteY9" fmla="*/ 525075 h 1059477"/>
                <a:gd name="connsiteX10" fmla="*/ 17438 w 1479527"/>
                <a:gd name="connsiteY10" fmla="*/ 542514 h 1059477"/>
                <a:gd name="connsiteX11" fmla="*/ 0 w 1479527"/>
                <a:gd name="connsiteY11" fmla="*/ 542513 h 1059477"/>
                <a:gd name="connsiteX12" fmla="*/ 0 w 1479527"/>
                <a:gd name="connsiteY12" fmla="*/ 148168 h 1059477"/>
                <a:gd name="connsiteX13" fmla="*/ 17438 w 1479527"/>
                <a:gd name="connsiteY13" fmla="*/ 148168 h 1059477"/>
                <a:gd name="connsiteX14" fmla="*/ 34877 w 1479527"/>
                <a:gd name="connsiteY14" fmla="*/ 165607 h 1059477"/>
                <a:gd name="connsiteX15" fmla="*/ 34877 w 1479527"/>
                <a:gd name="connsiteY15" fmla="*/ 181950 h 1059477"/>
                <a:gd name="connsiteX16" fmla="*/ 110729 w 1479527"/>
                <a:gd name="connsiteY16" fmla="*/ 196538 h 1059477"/>
                <a:gd name="connsiteX17" fmla="*/ 122231 w 1479527"/>
                <a:gd name="connsiteY17" fmla="*/ 177282 h 1059477"/>
                <a:gd name="connsiteX18" fmla="*/ 280173 w 1479527"/>
                <a:gd name="connsiteY18" fmla="*/ 86253 h 1059477"/>
                <a:gd name="connsiteX19" fmla="*/ 351842 w 1479527"/>
                <a:gd name="connsiteY19" fmla="*/ 89430 h 1059477"/>
                <a:gd name="connsiteX20" fmla="*/ 351842 w 1479527"/>
                <a:gd name="connsiteY20" fmla="*/ 75879 h 1059477"/>
                <a:gd name="connsiteX21" fmla="*/ 366877 w 1479527"/>
                <a:gd name="connsiteY21" fmla="*/ 60844 h 1059477"/>
                <a:gd name="connsiteX22" fmla="*/ 381912 w 1479527"/>
                <a:gd name="connsiteY22" fmla="*/ 75879 h 1059477"/>
                <a:gd name="connsiteX23" fmla="*/ 971738 w 1479527"/>
                <a:gd name="connsiteY23" fmla="*/ 30423 h 1059477"/>
                <a:gd name="connsiteX24" fmla="*/ 971737 w 1479527"/>
                <a:gd name="connsiteY24" fmla="*/ 30423 h 1059477"/>
                <a:gd name="connsiteX25" fmla="*/ 941314 w 1479527"/>
                <a:gd name="connsiteY25" fmla="*/ 60846 h 1059477"/>
                <a:gd name="connsiteX26" fmla="*/ 398565 w 1479527"/>
                <a:gd name="connsiteY26" fmla="*/ 60845 h 1059477"/>
                <a:gd name="connsiteX27" fmla="*/ 377053 w 1479527"/>
                <a:gd name="connsiteY27" fmla="*/ 51934 h 1059477"/>
                <a:gd name="connsiteX28" fmla="*/ 368142 w 1479527"/>
                <a:gd name="connsiteY28" fmla="*/ 30422 h 1059477"/>
                <a:gd name="connsiteX29" fmla="*/ 377053 w 1479527"/>
                <a:gd name="connsiteY29" fmla="*/ 8911 h 1059477"/>
                <a:gd name="connsiteX30" fmla="*/ 398565 w 1479527"/>
                <a:gd name="connsiteY30" fmla="*/ 0 h 1059477"/>
                <a:gd name="connsiteX31" fmla="*/ 941315 w 1479527"/>
                <a:gd name="connsiteY31" fmla="*/ 0 h 1059477"/>
                <a:gd name="connsiteX32" fmla="*/ 971738 w 1479527"/>
                <a:gd name="connsiteY32" fmla="*/ 30423 h 1059477"/>
                <a:gd name="connsiteX33" fmla="*/ 1479527 w 1479527"/>
                <a:gd name="connsiteY33" fmla="*/ 608185 h 1059477"/>
                <a:gd name="connsiteX34" fmla="*/ 1249130 w 1479527"/>
                <a:gd name="connsiteY34" fmla="*/ 838583 h 1059477"/>
                <a:gd name="connsiteX35" fmla="*/ 1023414 w 1479527"/>
                <a:gd name="connsiteY35" fmla="*/ 654618 h 1059477"/>
                <a:gd name="connsiteX36" fmla="*/ 1022961 w 1479527"/>
                <a:gd name="connsiteY36" fmla="*/ 650130 h 1059477"/>
                <a:gd name="connsiteX37" fmla="*/ 1007345 w 1479527"/>
                <a:gd name="connsiteY37" fmla="*/ 679442 h 1059477"/>
                <a:gd name="connsiteX38" fmla="*/ 982994 w 1479527"/>
                <a:gd name="connsiteY38" fmla="*/ 701461 h 1059477"/>
                <a:gd name="connsiteX39" fmla="*/ 959093 w 1479527"/>
                <a:gd name="connsiteY39" fmla="*/ 907571 h 1059477"/>
                <a:gd name="connsiteX40" fmla="*/ 1120224 w 1479527"/>
                <a:gd name="connsiteY40" fmla="*/ 907571 h 1059477"/>
                <a:gd name="connsiteX41" fmla="*/ 1139921 w 1479527"/>
                <a:gd name="connsiteY41" fmla="*/ 911547 h 1059477"/>
                <a:gd name="connsiteX42" fmla="*/ 1149043 w 1479527"/>
                <a:gd name="connsiteY42" fmla="*/ 917697 h 1059477"/>
                <a:gd name="connsiteX43" fmla="*/ 1149043 w 1479527"/>
                <a:gd name="connsiteY43" fmla="*/ 861032 h 1059477"/>
                <a:gd name="connsiteX44" fmla="*/ 1161407 w 1479527"/>
                <a:gd name="connsiteY44" fmla="*/ 848668 h 1059477"/>
                <a:gd name="connsiteX45" fmla="*/ 1271910 w 1479527"/>
                <a:gd name="connsiteY45" fmla="*/ 848668 h 1059477"/>
                <a:gd name="connsiteX46" fmla="*/ 1284274 w 1479527"/>
                <a:gd name="connsiteY46" fmla="*/ 861032 h 1059477"/>
                <a:gd name="connsiteX47" fmla="*/ 1284274 w 1479527"/>
                <a:gd name="connsiteY47" fmla="*/ 1047113 h 1059477"/>
                <a:gd name="connsiteX48" fmla="*/ 1271910 w 1479527"/>
                <a:gd name="connsiteY48" fmla="*/ 1059477 h 1059477"/>
                <a:gd name="connsiteX49" fmla="*/ 1161407 w 1479527"/>
                <a:gd name="connsiteY49" fmla="*/ 1059477 h 1059477"/>
                <a:gd name="connsiteX50" fmla="*/ 1149043 w 1479527"/>
                <a:gd name="connsiteY50" fmla="*/ 1047113 h 1059477"/>
                <a:gd name="connsiteX51" fmla="*/ 1149043 w 1479527"/>
                <a:gd name="connsiteY51" fmla="*/ 998650 h 1059477"/>
                <a:gd name="connsiteX52" fmla="*/ 1139921 w 1479527"/>
                <a:gd name="connsiteY52" fmla="*/ 1004800 h 1059477"/>
                <a:gd name="connsiteX53" fmla="*/ 1120224 w 1479527"/>
                <a:gd name="connsiteY53" fmla="*/ 1008777 h 1059477"/>
                <a:gd name="connsiteX54" fmla="*/ 907301 w 1479527"/>
                <a:gd name="connsiteY54" fmla="*/ 1008777 h 1059477"/>
                <a:gd name="connsiteX55" fmla="*/ 904440 w 1479527"/>
                <a:gd name="connsiteY55" fmla="*/ 1008199 h 1059477"/>
                <a:gd name="connsiteX56" fmla="*/ 896403 w 1479527"/>
                <a:gd name="connsiteY56" fmla="*/ 1008874 h 1059477"/>
                <a:gd name="connsiteX57" fmla="*/ 851966 w 1479527"/>
                <a:gd name="connsiteY57" fmla="*/ 952779 h 1059477"/>
                <a:gd name="connsiteX58" fmla="*/ 878624 w 1479527"/>
                <a:gd name="connsiteY58" fmla="*/ 722897 h 1059477"/>
                <a:gd name="connsiteX59" fmla="*/ 868890 w 1479527"/>
                <a:gd name="connsiteY59" fmla="*/ 721522 h 1059477"/>
                <a:gd name="connsiteX60" fmla="*/ 554991 w 1479527"/>
                <a:gd name="connsiteY60" fmla="*/ 627748 h 1059477"/>
                <a:gd name="connsiteX61" fmla="*/ 554991 w 1479527"/>
                <a:gd name="connsiteY61" fmla="*/ 850523 h 1059477"/>
                <a:gd name="connsiteX62" fmla="*/ 475024 w 1479527"/>
                <a:gd name="connsiteY62" fmla="*/ 930490 h 1059477"/>
                <a:gd name="connsiteX63" fmla="*/ 463028 w 1479527"/>
                <a:gd name="connsiteY63" fmla="*/ 928068 h 1059477"/>
                <a:gd name="connsiteX64" fmla="*/ 449701 w 1479527"/>
                <a:gd name="connsiteY64" fmla="*/ 927233 h 1059477"/>
                <a:gd name="connsiteX65" fmla="*/ 54064 w 1479527"/>
                <a:gd name="connsiteY65" fmla="*/ 821222 h 1059477"/>
                <a:gd name="connsiteX66" fmla="*/ 10146 w 1479527"/>
                <a:gd name="connsiteY66" fmla="*/ 745155 h 1059477"/>
                <a:gd name="connsiteX67" fmla="*/ 86214 w 1479527"/>
                <a:gd name="connsiteY67" fmla="*/ 701237 h 1059477"/>
                <a:gd name="connsiteX68" fmla="*/ 395057 w 1479527"/>
                <a:gd name="connsiteY68" fmla="*/ 783991 h 1059477"/>
                <a:gd name="connsiteX69" fmla="*/ 395057 w 1479527"/>
                <a:gd name="connsiteY69" fmla="*/ 511309 h 1059477"/>
                <a:gd name="connsiteX70" fmla="*/ 389962 w 1479527"/>
                <a:gd name="connsiteY70" fmla="*/ 495005 h 1059477"/>
                <a:gd name="connsiteX71" fmla="*/ 394690 w 1479527"/>
                <a:gd name="connsiteY71" fmla="*/ 443239 h 1059477"/>
                <a:gd name="connsiteX72" fmla="*/ 394690 w 1479527"/>
                <a:gd name="connsiteY72" fmla="*/ 443240 h 1059477"/>
                <a:gd name="connsiteX73" fmla="*/ 397922 w 1479527"/>
                <a:gd name="connsiteY73" fmla="*/ 437174 h 1059477"/>
                <a:gd name="connsiteX74" fmla="*/ 401341 w 1479527"/>
                <a:gd name="connsiteY74" fmla="*/ 420241 h 1059477"/>
                <a:gd name="connsiteX75" fmla="*/ 418478 w 1479527"/>
                <a:gd name="connsiteY75" fmla="*/ 394823 h 1059477"/>
                <a:gd name="connsiteX76" fmla="*/ 439474 w 1479527"/>
                <a:gd name="connsiteY76" fmla="*/ 380667 h 1059477"/>
                <a:gd name="connsiteX77" fmla="*/ 457922 w 1479527"/>
                <a:gd name="connsiteY77" fmla="*/ 365525 h 1059477"/>
                <a:gd name="connsiteX78" fmla="*/ 557587 w 1479527"/>
                <a:gd name="connsiteY78" fmla="*/ 355283 h 1059477"/>
                <a:gd name="connsiteX79" fmla="*/ 943829 w 1479527"/>
                <a:gd name="connsiteY79" fmla="*/ 470669 h 1059477"/>
                <a:gd name="connsiteX80" fmla="*/ 1021544 w 1479527"/>
                <a:gd name="connsiteY80" fmla="*/ 533901 h 1059477"/>
                <a:gd name="connsiteX81" fmla="*/ 1026820 w 1479527"/>
                <a:gd name="connsiteY81" fmla="*/ 550779 h 1059477"/>
                <a:gd name="connsiteX82" fmla="*/ 1036838 w 1479527"/>
                <a:gd name="connsiteY82" fmla="*/ 518504 h 1059477"/>
                <a:gd name="connsiteX83" fmla="*/ 1249130 w 1479527"/>
                <a:gd name="connsiteY83" fmla="*/ 377787 h 1059477"/>
                <a:gd name="connsiteX84" fmla="*/ 1479527 w 1479527"/>
                <a:gd name="connsiteY84" fmla="*/ 608185 h 10594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</a:cxnLst>
              <a:rect l="l" t="t" r="r" b="b"/>
              <a:pathLst>
                <a:path w="1479527" h="1059477">
                  <a:moveTo>
                    <a:pt x="381912" y="75879"/>
                  </a:moveTo>
                  <a:lnTo>
                    <a:pt x="381912" y="708332"/>
                  </a:lnTo>
                  <a:cubicBezTo>
                    <a:pt x="381912" y="716636"/>
                    <a:pt x="375181" y="723367"/>
                    <a:pt x="366877" y="723367"/>
                  </a:cubicBezTo>
                  <a:cubicBezTo>
                    <a:pt x="358573" y="723367"/>
                    <a:pt x="351842" y="716636"/>
                    <a:pt x="351842" y="708332"/>
                  </a:cubicBezTo>
                  <a:lnTo>
                    <a:pt x="351842" y="692175"/>
                  </a:lnTo>
                  <a:lnTo>
                    <a:pt x="290662" y="682892"/>
                  </a:lnTo>
                  <a:cubicBezTo>
                    <a:pt x="217093" y="660525"/>
                    <a:pt x="150724" y="606534"/>
                    <a:pt x="108351" y="531531"/>
                  </a:cubicBezTo>
                  <a:lnTo>
                    <a:pt x="84195" y="474793"/>
                  </a:lnTo>
                  <a:lnTo>
                    <a:pt x="34877" y="484278"/>
                  </a:lnTo>
                  <a:lnTo>
                    <a:pt x="34877" y="525075"/>
                  </a:lnTo>
                  <a:cubicBezTo>
                    <a:pt x="34877" y="534706"/>
                    <a:pt x="27069" y="542514"/>
                    <a:pt x="17438" y="542514"/>
                  </a:cubicBezTo>
                  <a:cubicBezTo>
                    <a:pt x="11625" y="542514"/>
                    <a:pt x="5813" y="542513"/>
                    <a:pt x="0" y="542513"/>
                  </a:cubicBezTo>
                  <a:lnTo>
                    <a:pt x="0" y="148168"/>
                  </a:lnTo>
                  <a:lnTo>
                    <a:pt x="17438" y="148168"/>
                  </a:lnTo>
                  <a:cubicBezTo>
                    <a:pt x="27069" y="148168"/>
                    <a:pt x="34877" y="155976"/>
                    <a:pt x="34877" y="165607"/>
                  </a:cubicBezTo>
                  <a:lnTo>
                    <a:pt x="34877" y="181950"/>
                  </a:lnTo>
                  <a:lnTo>
                    <a:pt x="110729" y="196538"/>
                  </a:lnTo>
                  <a:lnTo>
                    <a:pt x="122231" y="177282"/>
                  </a:lnTo>
                  <a:cubicBezTo>
                    <a:pt x="161985" y="126464"/>
                    <a:pt x="217973" y="94387"/>
                    <a:pt x="280173" y="86253"/>
                  </a:cubicBezTo>
                  <a:lnTo>
                    <a:pt x="351842" y="89430"/>
                  </a:lnTo>
                  <a:lnTo>
                    <a:pt x="351842" y="75879"/>
                  </a:lnTo>
                  <a:cubicBezTo>
                    <a:pt x="351842" y="67575"/>
                    <a:pt x="358573" y="60844"/>
                    <a:pt x="366877" y="60844"/>
                  </a:cubicBezTo>
                  <a:cubicBezTo>
                    <a:pt x="375181" y="60844"/>
                    <a:pt x="381912" y="67575"/>
                    <a:pt x="381912" y="75879"/>
                  </a:cubicBezTo>
                  <a:close/>
                  <a:moveTo>
                    <a:pt x="971738" y="30423"/>
                  </a:moveTo>
                  <a:lnTo>
                    <a:pt x="971737" y="30423"/>
                  </a:lnTo>
                  <a:cubicBezTo>
                    <a:pt x="971737" y="47225"/>
                    <a:pt x="958116" y="60846"/>
                    <a:pt x="941314" y="60846"/>
                  </a:cubicBezTo>
                  <a:lnTo>
                    <a:pt x="398565" y="60845"/>
                  </a:lnTo>
                  <a:cubicBezTo>
                    <a:pt x="390164" y="60845"/>
                    <a:pt x="382558" y="57440"/>
                    <a:pt x="377053" y="51934"/>
                  </a:cubicBezTo>
                  <a:lnTo>
                    <a:pt x="368142" y="30422"/>
                  </a:lnTo>
                  <a:lnTo>
                    <a:pt x="377053" y="8911"/>
                  </a:lnTo>
                  <a:cubicBezTo>
                    <a:pt x="382558" y="3405"/>
                    <a:pt x="390164" y="0"/>
                    <a:pt x="398565" y="0"/>
                  </a:cubicBezTo>
                  <a:lnTo>
                    <a:pt x="941315" y="0"/>
                  </a:lnTo>
                  <a:cubicBezTo>
                    <a:pt x="958117" y="0"/>
                    <a:pt x="971738" y="13621"/>
                    <a:pt x="971738" y="30423"/>
                  </a:cubicBezTo>
                  <a:close/>
                  <a:moveTo>
                    <a:pt x="1479527" y="608185"/>
                  </a:moveTo>
                  <a:cubicBezTo>
                    <a:pt x="1479527" y="735430"/>
                    <a:pt x="1376375" y="838583"/>
                    <a:pt x="1249130" y="838583"/>
                  </a:cubicBezTo>
                  <a:cubicBezTo>
                    <a:pt x="1137790" y="838583"/>
                    <a:pt x="1044897" y="759606"/>
                    <a:pt x="1023414" y="654618"/>
                  </a:cubicBezTo>
                  <a:lnTo>
                    <a:pt x="1022961" y="650130"/>
                  </a:lnTo>
                  <a:lnTo>
                    <a:pt x="1007345" y="679442"/>
                  </a:lnTo>
                  <a:lnTo>
                    <a:pt x="982994" y="701461"/>
                  </a:lnTo>
                  <a:lnTo>
                    <a:pt x="959093" y="907571"/>
                  </a:lnTo>
                  <a:lnTo>
                    <a:pt x="1120224" y="907571"/>
                  </a:lnTo>
                  <a:cubicBezTo>
                    <a:pt x="1127211" y="907571"/>
                    <a:pt x="1133867" y="908987"/>
                    <a:pt x="1139921" y="911547"/>
                  </a:cubicBezTo>
                  <a:lnTo>
                    <a:pt x="1149043" y="917697"/>
                  </a:lnTo>
                  <a:lnTo>
                    <a:pt x="1149043" y="861032"/>
                  </a:lnTo>
                  <a:cubicBezTo>
                    <a:pt x="1149043" y="854204"/>
                    <a:pt x="1154579" y="848668"/>
                    <a:pt x="1161407" y="848668"/>
                  </a:cubicBezTo>
                  <a:lnTo>
                    <a:pt x="1271910" y="848668"/>
                  </a:lnTo>
                  <a:cubicBezTo>
                    <a:pt x="1278738" y="848668"/>
                    <a:pt x="1284274" y="854204"/>
                    <a:pt x="1284274" y="861032"/>
                  </a:cubicBezTo>
                  <a:lnTo>
                    <a:pt x="1284274" y="1047113"/>
                  </a:lnTo>
                  <a:cubicBezTo>
                    <a:pt x="1284274" y="1053941"/>
                    <a:pt x="1278738" y="1059477"/>
                    <a:pt x="1271910" y="1059477"/>
                  </a:cubicBezTo>
                  <a:lnTo>
                    <a:pt x="1161407" y="1059477"/>
                  </a:lnTo>
                  <a:cubicBezTo>
                    <a:pt x="1154579" y="1059477"/>
                    <a:pt x="1149043" y="1053941"/>
                    <a:pt x="1149043" y="1047113"/>
                  </a:cubicBezTo>
                  <a:lnTo>
                    <a:pt x="1149043" y="998650"/>
                  </a:lnTo>
                  <a:lnTo>
                    <a:pt x="1139921" y="1004800"/>
                  </a:lnTo>
                  <a:cubicBezTo>
                    <a:pt x="1133867" y="1007361"/>
                    <a:pt x="1127211" y="1008777"/>
                    <a:pt x="1120224" y="1008777"/>
                  </a:cubicBezTo>
                  <a:lnTo>
                    <a:pt x="907301" y="1008777"/>
                  </a:lnTo>
                  <a:lnTo>
                    <a:pt x="904440" y="1008199"/>
                  </a:lnTo>
                  <a:lnTo>
                    <a:pt x="896403" y="1008874"/>
                  </a:lnTo>
                  <a:cubicBezTo>
                    <a:pt x="868642" y="1005655"/>
                    <a:pt x="848747" y="980540"/>
                    <a:pt x="851966" y="952779"/>
                  </a:cubicBezTo>
                  <a:lnTo>
                    <a:pt x="878624" y="722897"/>
                  </a:lnTo>
                  <a:lnTo>
                    <a:pt x="868890" y="721522"/>
                  </a:lnTo>
                  <a:lnTo>
                    <a:pt x="554991" y="627748"/>
                  </a:lnTo>
                  <a:lnTo>
                    <a:pt x="554991" y="850523"/>
                  </a:lnTo>
                  <a:cubicBezTo>
                    <a:pt x="554991" y="894688"/>
                    <a:pt x="519189" y="930490"/>
                    <a:pt x="475024" y="930490"/>
                  </a:cubicBezTo>
                  <a:lnTo>
                    <a:pt x="463028" y="928068"/>
                  </a:lnTo>
                  <a:lnTo>
                    <a:pt x="449701" y="927233"/>
                  </a:lnTo>
                  <a:lnTo>
                    <a:pt x="54064" y="821222"/>
                  </a:lnTo>
                  <a:cubicBezTo>
                    <a:pt x="20931" y="812344"/>
                    <a:pt x="1268" y="778288"/>
                    <a:pt x="10146" y="745155"/>
                  </a:cubicBezTo>
                  <a:cubicBezTo>
                    <a:pt x="19024" y="712021"/>
                    <a:pt x="53081" y="692359"/>
                    <a:pt x="86214" y="701237"/>
                  </a:cubicBezTo>
                  <a:lnTo>
                    <a:pt x="395057" y="783991"/>
                  </a:lnTo>
                  <a:lnTo>
                    <a:pt x="395057" y="511309"/>
                  </a:lnTo>
                  <a:lnTo>
                    <a:pt x="389962" y="495005"/>
                  </a:lnTo>
                  <a:cubicBezTo>
                    <a:pt x="388097" y="478104"/>
                    <a:pt x="389516" y="460557"/>
                    <a:pt x="394690" y="443239"/>
                  </a:cubicBezTo>
                  <a:lnTo>
                    <a:pt x="394690" y="443240"/>
                  </a:lnTo>
                  <a:lnTo>
                    <a:pt x="397922" y="437174"/>
                  </a:lnTo>
                  <a:lnTo>
                    <a:pt x="401341" y="420241"/>
                  </a:lnTo>
                  <a:cubicBezTo>
                    <a:pt x="405387" y="410674"/>
                    <a:pt x="411243" y="402058"/>
                    <a:pt x="418478" y="394823"/>
                  </a:cubicBezTo>
                  <a:lnTo>
                    <a:pt x="439474" y="380667"/>
                  </a:lnTo>
                  <a:lnTo>
                    <a:pt x="457922" y="365525"/>
                  </a:lnTo>
                  <a:cubicBezTo>
                    <a:pt x="487401" y="349608"/>
                    <a:pt x="522951" y="344937"/>
                    <a:pt x="557587" y="355283"/>
                  </a:cubicBezTo>
                  <a:lnTo>
                    <a:pt x="943829" y="470669"/>
                  </a:lnTo>
                  <a:cubicBezTo>
                    <a:pt x="978464" y="481016"/>
                    <a:pt x="1005627" y="504422"/>
                    <a:pt x="1021544" y="533901"/>
                  </a:cubicBezTo>
                  <a:lnTo>
                    <a:pt x="1026820" y="550779"/>
                  </a:lnTo>
                  <a:lnTo>
                    <a:pt x="1036838" y="518504"/>
                  </a:lnTo>
                  <a:cubicBezTo>
                    <a:pt x="1071815" y="435810"/>
                    <a:pt x="1153696" y="377787"/>
                    <a:pt x="1249130" y="377787"/>
                  </a:cubicBezTo>
                  <a:cubicBezTo>
                    <a:pt x="1376375" y="377787"/>
                    <a:pt x="1479527" y="480940"/>
                    <a:pt x="1479527" y="608185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76" name="禁止 175"/>
            <p:cNvSpPr/>
            <p:nvPr/>
          </p:nvSpPr>
          <p:spPr bwMode="auto">
            <a:xfrm>
              <a:off x="2298195" y="4774285"/>
              <a:ext cx="1551007" cy="1551007"/>
            </a:xfrm>
            <a:prstGeom prst="noSmoking">
              <a:avLst>
                <a:gd name="adj" fmla="val 8481"/>
              </a:avLst>
            </a:prstGeom>
            <a:solidFill>
              <a:srgbClr val="FF0000">
                <a:alpha val="30000"/>
              </a:srgbClr>
            </a:solidFill>
            <a:ln w="571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193" name="グループ化 192"/>
          <p:cNvGrpSpPr/>
          <p:nvPr/>
        </p:nvGrpSpPr>
        <p:grpSpPr>
          <a:xfrm>
            <a:off x="4171819" y="4770213"/>
            <a:ext cx="1551007" cy="1559150"/>
            <a:chOff x="4171819" y="4770213"/>
            <a:chExt cx="1551007" cy="1559150"/>
          </a:xfrm>
        </p:grpSpPr>
        <p:sp>
          <p:nvSpPr>
            <p:cNvPr id="100" name="禁止 99"/>
            <p:cNvSpPr/>
            <p:nvPr/>
          </p:nvSpPr>
          <p:spPr bwMode="auto">
            <a:xfrm>
              <a:off x="4171819" y="4774285"/>
              <a:ext cx="1551007" cy="1551007"/>
            </a:xfrm>
            <a:prstGeom prst="noSmoking">
              <a:avLst>
                <a:gd name="adj" fmla="val 8481"/>
              </a:avLst>
            </a:prstGeom>
            <a:solidFill>
              <a:srgbClr val="FF0000"/>
            </a:solidFill>
            <a:ln w="571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13" name="フリーフォーム 112"/>
            <p:cNvSpPr/>
            <p:nvPr/>
          </p:nvSpPr>
          <p:spPr bwMode="auto">
            <a:xfrm>
              <a:off x="4358080" y="4770213"/>
              <a:ext cx="1178484" cy="1559150"/>
            </a:xfrm>
            <a:custGeom>
              <a:avLst/>
              <a:gdLst>
                <a:gd name="connsiteX0" fmla="*/ 75879 w 1178484"/>
                <a:gd name="connsiteY0" fmla="*/ 1177238 h 1559150"/>
                <a:gd name="connsiteX1" fmla="*/ 708332 w 1178484"/>
                <a:gd name="connsiteY1" fmla="*/ 1177238 h 1559150"/>
                <a:gd name="connsiteX2" fmla="*/ 723367 w 1178484"/>
                <a:gd name="connsiteY2" fmla="*/ 1192273 h 1559150"/>
                <a:gd name="connsiteX3" fmla="*/ 708332 w 1178484"/>
                <a:gd name="connsiteY3" fmla="*/ 1207308 h 1559150"/>
                <a:gd name="connsiteX4" fmla="*/ 692175 w 1178484"/>
                <a:gd name="connsiteY4" fmla="*/ 1207308 h 1559150"/>
                <a:gd name="connsiteX5" fmla="*/ 682892 w 1178484"/>
                <a:gd name="connsiteY5" fmla="*/ 1268488 h 1559150"/>
                <a:gd name="connsiteX6" fmla="*/ 531531 w 1178484"/>
                <a:gd name="connsiteY6" fmla="*/ 1450799 h 1559150"/>
                <a:gd name="connsiteX7" fmla="*/ 474793 w 1178484"/>
                <a:gd name="connsiteY7" fmla="*/ 1474955 h 1559150"/>
                <a:gd name="connsiteX8" fmla="*/ 484278 w 1178484"/>
                <a:gd name="connsiteY8" fmla="*/ 1524273 h 1559150"/>
                <a:gd name="connsiteX9" fmla="*/ 525075 w 1178484"/>
                <a:gd name="connsiteY9" fmla="*/ 1524273 h 1559150"/>
                <a:gd name="connsiteX10" fmla="*/ 542514 w 1178484"/>
                <a:gd name="connsiteY10" fmla="*/ 1541712 h 1559150"/>
                <a:gd name="connsiteX11" fmla="*/ 542513 w 1178484"/>
                <a:gd name="connsiteY11" fmla="*/ 1559150 h 1559150"/>
                <a:gd name="connsiteX12" fmla="*/ 148168 w 1178484"/>
                <a:gd name="connsiteY12" fmla="*/ 1559150 h 1559150"/>
                <a:gd name="connsiteX13" fmla="*/ 148168 w 1178484"/>
                <a:gd name="connsiteY13" fmla="*/ 1541712 h 1559150"/>
                <a:gd name="connsiteX14" fmla="*/ 165607 w 1178484"/>
                <a:gd name="connsiteY14" fmla="*/ 1524273 h 1559150"/>
                <a:gd name="connsiteX15" fmla="*/ 181950 w 1178484"/>
                <a:gd name="connsiteY15" fmla="*/ 1524273 h 1559150"/>
                <a:gd name="connsiteX16" fmla="*/ 196538 w 1178484"/>
                <a:gd name="connsiteY16" fmla="*/ 1448421 h 1559150"/>
                <a:gd name="connsiteX17" fmla="*/ 177282 w 1178484"/>
                <a:gd name="connsiteY17" fmla="*/ 1436919 h 1559150"/>
                <a:gd name="connsiteX18" fmla="*/ 86253 w 1178484"/>
                <a:gd name="connsiteY18" fmla="*/ 1278977 h 1559150"/>
                <a:gd name="connsiteX19" fmla="*/ 89430 w 1178484"/>
                <a:gd name="connsiteY19" fmla="*/ 1207308 h 1559150"/>
                <a:gd name="connsiteX20" fmla="*/ 75879 w 1178484"/>
                <a:gd name="connsiteY20" fmla="*/ 1207308 h 1559150"/>
                <a:gd name="connsiteX21" fmla="*/ 60844 w 1178484"/>
                <a:gd name="connsiteY21" fmla="*/ 1192273 h 1559150"/>
                <a:gd name="connsiteX22" fmla="*/ 75879 w 1178484"/>
                <a:gd name="connsiteY22" fmla="*/ 1177238 h 1559150"/>
                <a:gd name="connsiteX23" fmla="*/ 30423 w 1178484"/>
                <a:gd name="connsiteY23" fmla="*/ 587412 h 1559150"/>
                <a:gd name="connsiteX24" fmla="*/ 30423 w 1178484"/>
                <a:gd name="connsiteY24" fmla="*/ 587413 h 1559150"/>
                <a:gd name="connsiteX25" fmla="*/ 60846 w 1178484"/>
                <a:gd name="connsiteY25" fmla="*/ 617836 h 1559150"/>
                <a:gd name="connsiteX26" fmla="*/ 60845 w 1178484"/>
                <a:gd name="connsiteY26" fmla="*/ 1160585 h 1559150"/>
                <a:gd name="connsiteX27" fmla="*/ 51934 w 1178484"/>
                <a:gd name="connsiteY27" fmla="*/ 1182097 h 1559150"/>
                <a:gd name="connsiteX28" fmla="*/ 30422 w 1178484"/>
                <a:gd name="connsiteY28" fmla="*/ 1191008 h 1559150"/>
                <a:gd name="connsiteX29" fmla="*/ 8911 w 1178484"/>
                <a:gd name="connsiteY29" fmla="*/ 1182097 h 1559150"/>
                <a:gd name="connsiteX30" fmla="*/ 0 w 1178484"/>
                <a:gd name="connsiteY30" fmla="*/ 1160585 h 1559150"/>
                <a:gd name="connsiteX31" fmla="*/ 0 w 1178484"/>
                <a:gd name="connsiteY31" fmla="*/ 617835 h 1559150"/>
                <a:gd name="connsiteX32" fmla="*/ 30423 w 1178484"/>
                <a:gd name="connsiteY32" fmla="*/ 587412 h 1559150"/>
                <a:gd name="connsiteX33" fmla="*/ 817677 w 1178484"/>
                <a:gd name="connsiteY33" fmla="*/ 404860 h 1559150"/>
                <a:gd name="connsiteX34" fmla="*/ 799234 w 1178484"/>
                <a:gd name="connsiteY34" fmla="*/ 438838 h 1559150"/>
                <a:gd name="connsiteX35" fmla="*/ 665765 w 1178484"/>
                <a:gd name="connsiteY35" fmla="*/ 533164 h 1559150"/>
                <a:gd name="connsiteX36" fmla="*/ 648528 w 1178484"/>
                <a:gd name="connsiteY36" fmla="*/ 535335 h 1559150"/>
                <a:gd name="connsiteX37" fmla="*/ 679442 w 1178484"/>
                <a:gd name="connsiteY37" fmla="*/ 551805 h 1559150"/>
                <a:gd name="connsiteX38" fmla="*/ 701461 w 1178484"/>
                <a:gd name="connsiteY38" fmla="*/ 576156 h 1559150"/>
                <a:gd name="connsiteX39" fmla="*/ 907571 w 1178484"/>
                <a:gd name="connsiteY39" fmla="*/ 600057 h 1559150"/>
                <a:gd name="connsiteX40" fmla="*/ 907571 w 1178484"/>
                <a:gd name="connsiteY40" fmla="*/ 438926 h 1559150"/>
                <a:gd name="connsiteX41" fmla="*/ 911547 w 1178484"/>
                <a:gd name="connsiteY41" fmla="*/ 419229 h 1559150"/>
                <a:gd name="connsiteX42" fmla="*/ 921235 w 1178484"/>
                <a:gd name="connsiteY42" fmla="*/ 404860 h 1559150"/>
                <a:gd name="connsiteX43" fmla="*/ 890534 w 1178484"/>
                <a:gd name="connsiteY43" fmla="*/ 404860 h 1559150"/>
                <a:gd name="connsiteX44" fmla="*/ 1143803 w 1178484"/>
                <a:gd name="connsiteY44" fmla="*/ 296652 h 1559150"/>
                <a:gd name="connsiteX45" fmla="*/ 1151787 w 1178484"/>
                <a:gd name="connsiteY45" fmla="*/ 300513 h 1559150"/>
                <a:gd name="connsiteX46" fmla="*/ 1151910 w 1178484"/>
                <a:gd name="connsiteY46" fmla="*/ 300573 h 1559150"/>
                <a:gd name="connsiteX47" fmla="*/ 1163086 w 1178484"/>
                <a:gd name="connsiteY47" fmla="*/ 297494 h 1559150"/>
                <a:gd name="connsiteX48" fmla="*/ 1168754 w 1178484"/>
                <a:gd name="connsiteY48" fmla="*/ 305892 h 1559150"/>
                <a:gd name="connsiteX49" fmla="*/ 1168786 w 1178484"/>
                <a:gd name="connsiteY49" fmla="*/ 305928 h 1559150"/>
                <a:gd name="connsiteX50" fmla="*/ 1176027 w 1178484"/>
                <a:gd name="connsiteY50" fmla="*/ 314043 h 1559150"/>
                <a:gd name="connsiteX51" fmla="*/ 1175702 w 1178484"/>
                <a:gd name="connsiteY51" fmla="*/ 322880 h 1559150"/>
                <a:gd name="connsiteX52" fmla="*/ 1178080 w 1178484"/>
                <a:gd name="connsiteY52" fmla="*/ 336393 h 1559150"/>
                <a:gd name="connsiteX53" fmla="*/ 1166939 w 1178484"/>
                <a:gd name="connsiteY53" fmla="*/ 348222 h 1559150"/>
                <a:gd name="connsiteX54" fmla="*/ 1162951 w 1178484"/>
                <a:gd name="connsiteY54" fmla="*/ 358358 h 1559150"/>
                <a:gd name="connsiteX55" fmla="*/ 1149373 w 1178484"/>
                <a:gd name="connsiteY55" fmla="*/ 359585 h 1559150"/>
                <a:gd name="connsiteX56" fmla="*/ 1139670 w 1178484"/>
                <a:gd name="connsiteY56" fmla="*/ 370398 h 1559150"/>
                <a:gd name="connsiteX57" fmla="*/ 1125402 w 1178484"/>
                <a:gd name="connsiteY57" fmla="*/ 363798 h 1559150"/>
                <a:gd name="connsiteX58" fmla="*/ 1104209 w 1178484"/>
                <a:gd name="connsiteY58" fmla="*/ 357277 h 1559150"/>
                <a:gd name="connsiteX59" fmla="*/ 1094891 w 1178484"/>
                <a:gd name="connsiteY59" fmla="*/ 350020 h 1559150"/>
                <a:gd name="connsiteX60" fmla="*/ 1096882 w 1178484"/>
                <a:gd name="connsiteY60" fmla="*/ 340225 h 1559150"/>
                <a:gd name="connsiteX61" fmla="*/ 1092677 w 1178484"/>
                <a:gd name="connsiteY61" fmla="*/ 330175 h 1559150"/>
                <a:gd name="connsiteX62" fmla="*/ 1100356 w 1178484"/>
                <a:gd name="connsiteY62" fmla="*/ 321242 h 1559150"/>
                <a:gd name="connsiteX63" fmla="*/ 1100429 w 1178484"/>
                <a:gd name="connsiteY63" fmla="*/ 321007 h 1559150"/>
                <a:gd name="connsiteX64" fmla="*/ 1103850 w 1178484"/>
                <a:gd name="connsiteY64" fmla="*/ 308180 h 1559150"/>
                <a:gd name="connsiteX65" fmla="*/ 1120489 w 1178484"/>
                <a:gd name="connsiteY65" fmla="*/ 305249 h 1559150"/>
                <a:gd name="connsiteX66" fmla="*/ 1120494 w 1178484"/>
                <a:gd name="connsiteY66" fmla="*/ 305245 h 1559150"/>
                <a:gd name="connsiteX67" fmla="*/ 1128230 w 1178484"/>
                <a:gd name="connsiteY67" fmla="*/ 298763 h 1559150"/>
                <a:gd name="connsiteX68" fmla="*/ 1137266 w 1178484"/>
                <a:gd name="connsiteY68" fmla="*/ 302207 h 1559150"/>
                <a:gd name="connsiteX69" fmla="*/ 1137312 w 1178484"/>
                <a:gd name="connsiteY69" fmla="*/ 302167 h 1559150"/>
                <a:gd name="connsiteX70" fmla="*/ 1098368 w 1178484"/>
                <a:gd name="connsiteY70" fmla="*/ 171345 h 1559150"/>
                <a:gd name="connsiteX71" fmla="*/ 1113354 w 1178484"/>
                <a:gd name="connsiteY71" fmla="*/ 177121 h 1559150"/>
                <a:gd name="connsiteX72" fmla="*/ 1113585 w 1178484"/>
                <a:gd name="connsiteY72" fmla="*/ 177210 h 1559150"/>
                <a:gd name="connsiteX73" fmla="*/ 1134562 w 1178484"/>
                <a:gd name="connsiteY73" fmla="*/ 172604 h 1559150"/>
                <a:gd name="connsiteX74" fmla="*/ 1145199 w 1178484"/>
                <a:gd name="connsiteY74" fmla="*/ 185168 h 1559150"/>
                <a:gd name="connsiteX75" fmla="*/ 1145260 w 1178484"/>
                <a:gd name="connsiteY75" fmla="*/ 185222 h 1559150"/>
                <a:gd name="connsiteX76" fmla="*/ 1158851 w 1178484"/>
                <a:gd name="connsiteY76" fmla="*/ 197361 h 1559150"/>
                <a:gd name="connsiteX77" fmla="*/ 1158240 w 1178484"/>
                <a:gd name="connsiteY77" fmla="*/ 210582 h 1559150"/>
                <a:gd name="connsiteX78" fmla="*/ 1162704 w 1178484"/>
                <a:gd name="connsiteY78" fmla="*/ 230797 h 1559150"/>
                <a:gd name="connsiteX79" fmla="*/ 1141794 w 1178484"/>
                <a:gd name="connsiteY79" fmla="*/ 248493 h 1559150"/>
                <a:gd name="connsiteX80" fmla="*/ 1134308 w 1178484"/>
                <a:gd name="connsiteY80" fmla="*/ 263656 h 1559150"/>
                <a:gd name="connsiteX81" fmla="*/ 1108823 w 1178484"/>
                <a:gd name="connsiteY81" fmla="*/ 265492 h 1559150"/>
                <a:gd name="connsiteX82" fmla="*/ 1090611 w 1178484"/>
                <a:gd name="connsiteY82" fmla="*/ 281668 h 1559150"/>
                <a:gd name="connsiteX83" fmla="*/ 1063833 w 1178484"/>
                <a:gd name="connsiteY83" fmla="*/ 271794 h 1559150"/>
                <a:gd name="connsiteX84" fmla="*/ 1024055 w 1178484"/>
                <a:gd name="connsiteY84" fmla="*/ 262038 h 1559150"/>
                <a:gd name="connsiteX85" fmla="*/ 1006565 w 1178484"/>
                <a:gd name="connsiteY85" fmla="*/ 251183 h 1559150"/>
                <a:gd name="connsiteX86" fmla="*/ 1010302 w 1178484"/>
                <a:gd name="connsiteY86" fmla="*/ 236529 h 1559150"/>
                <a:gd name="connsiteX87" fmla="*/ 1002411 w 1178484"/>
                <a:gd name="connsiteY87" fmla="*/ 221495 h 1559150"/>
                <a:gd name="connsiteX88" fmla="*/ 1016823 w 1178484"/>
                <a:gd name="connsiteY88" fmla="*/ 208132 h 1559150"/>
                <a:gd name="connsiteX89" fmla="*/ 1016960 w 1178484"/>
                <a:gd name="connsiteY89" fmla="*/ 207779 h 1559150"/>
                <a:gd name="connsiteX90" fmla="*/ 1023380 w 1178484"/>
                <a:gd name="connsiteY90" fmla="*/ 188590 h 1559150"/>
                <a:gd name="connsiteX91" fmla="*/ 1054611 w 1178484"/>
                <a:gd name="connsiteY91" fmla="*/ 184206 h 1559150"/>
                <a:gd name="connsiteX92" fmla="*/ 1054620 w 1178484"/>
                <a:gd name="connsiteY92" fmla="*/ 184200 h 1559150"/>
                <a:gd name="connsiteX93" fmla="*/ 1069141 w 1178484"/>
                <a:gd name="connsiteY93" fmla="*/ 174503 h 1559150"/>
                <a:gd name="connsiteX94" fmla="*/ 1086099 w 1178484"/>
                <a:gd name="connsiteY94" fmla="*/ 179655 h 1559150"/>
                <a:gd name="connsiteX95" fmla="*/ 1086187 w 1178484"/>
                <a:gd name="connsiteY95" fmla="*/ 179595 h 1559150"/>
                <a:gd name="connsiteX96" fmla="*/ 608185 w 1178484"/>
                <a:gd name="connsiteY96" fmla="*/ 79623 h 1559150"/>
                <a:gd name="connsiteX97" fmla="*/ 838583 w 1178484"/>
                <a:gd name="connsiteY97" fmla="*/ 310020 h 1559150"/>
                <a:gd name="connsiteX98" fmla="*/ 833902 w 1178484"/>
                <a:gd name="connsiteY98" fmla="*/ 356453 h 1559150"/>
                <a:gd name="connsiteX99" fmla="*/ 828990 w 1178484"/>
                <a:gd name="connsiteY99" fmla="*/ 372278 h 1559150"/>
                <a:gd name="connsiteX100" fmla="*/ 890534 w 1178484"/>
                <a:gd name="connsiteY100" fmla="*/ 372278 h 1559150"/>
                <a:gd name="connsiteX101" fmla="*/ 1048011 w 1178484"/>
                <a:gd name="connsiteY101" fmla="*/ 372278 h 1559150"/>
                <a:gd name="connsiteX102" fmla="*/ 1065150 w 1178484"/>
                <a:gd name="connsiteY102" fmla="*/ 372278 h 1559150"/>
                <a:gd name="connsiteX103" fmla="*/ 1065150 w 1178484"/>
                <a:gd name="connsiteY103" fmla="*/ 404860 h 1559150"/>
                <a:gd name="connsiteX104" fmla="*/ 1048011 w 1178484"/>
                <a:gd name="connsiteY104" fmla="*/ 404860 h 1559150"/>
                <a:gd name="connsiteX105" fmla="*/ 995112 w 1178484"/>
                <a:gd name="connsiteY105" fmla="*/ 404860 h 1559150"/>
                <a:gd name="connsiteX106" fmla="*/ 1004800 w 1178484"/>
                <a:gd name="connsiteY106" fmla="*/ 419229 h 1559150"/>
                <a:gd name="connsiteX107" fmla="*/ 1008777 w 1178484"/>
                <a:gd name="connsiteY107" fmla="*/ 438926 h 1559150"/>
                <a:gd name="connsiteX108" fmla="*/ 1008777 w 1178484"/>
                <a:gd name="connsiteY108" fmla="*/ 651849 h 1559150"/>
                <a:gd name="connsiteX109" fmla="*/ 1008199 w 1178484"/>
                <a:gd name="connsiteY109" fmla="*/ 654710 h 1559150"/>
                <a:gd name="connsiteX110" fmla="*/ 1008874 w 1178484"/>
                <a:gd name="connsiteY110" fmla="*/ 662747 h 1559150"/>
                <a:gd name="connsiteX111" fmla="*/ 952779 w 1178484"/>
                <a:gd name="connsiteY111" fmla="*/ 707184 h 1559150"/>
                <a:gd name="connsiteX112" fmla="*/ 722897 w 1178484"/>
                <a:gd name="connsiteY112" fmla="*/ 680526 h 1559150"/>
                <a:gd name="connsiteX113" fmla="*/ 721522 w 1178484"/>
                <a:gd name="connsiteY113" fmla="*/ 690260 h 1559150"/>
                <a:gd name="connsiteX114" fmla="*/ 627748 w 1178484"/>
                <a:gd name="connsiteY114" fmla="*/ 1004159 h 1559150"/>
                <a:gd name="connsiteX115" fmla="*/ 850523 w 1178484"/>
                <a:gd name="connsiteY115" fmla="*/ 1004159 h 1559150"/>
                <a:gd name="connsiteX116" fmla="*/ 930490 w 1178484"/>
                <a:gd name="connsiteY116" fmla="*/ 1084126 h 1559150"/>
                <a:gd name="connsiteX117" fmla="*/ 928068 w 1178484"/>
                <a:gd name="connsiteY117" fmla="*/ 1096122 h 1559150"/>
                <a:gd name="connsiteX118" fmla="*/ 927233 w 1178484"/>
                <a:gd name="connsiteY118" fmla="*/ 1109449 h 1559150"/>
                <a:gd name="connsiteX119" fmla="*/ 821223 w 1178484"/>
                <a:gd name="connsiteY119" fmla="*/ 1505086 h 1559150"/>
                <a:gd name="connsiteX120" fmla="*/ 745154 w 1178484"/>
                <a:gd name="connsiteY120" fmla="*/ 1549004 h 1559150"/>
                <a:gd name="connsiteX121" fmla="*/ 701237 w 1178484"/>
                <a:gd name="connsiteY121" fmla="*/ 1472936 h 1559150"/>
                <a:gd name="connsiteX122" fmla="*/ 783991 w 1178484"/>
                <a:gd name="connsiteY122" fmla="*/ 1164093 h 1559150"/>
                <a:gd name="connsiteX123" fmla="*/ 511308 w 1178484"/>
                <a:gd name="connsiteY123" fmla="*/ 1164093 h 1559150"/>
                <a:gd name="connsiteX124" fmla="*/ 495005 w 1178484"/>
                <a:gd name="connsiteY124" fmla="*/ 1169188 h 1559150"/>
                <a:gd name="connsiteX125" fmla="*/ 443239 w 1178484"/>
                <a:gd name="connsiteY125" fmla="*/ 1164460 h 1559150"/>
                <a:gd name="connsiteX126" fmla="*/ 443240 w 1178484"/>
                <a:gd name="connsiteY126" fmla="*/ 1164460 h 1559150"/>
                <a:gd name="connsiteX127" fmla="*/ 437174 w 1178484"/>
                <a:gd name="connsiteY127" fmla="*/ 1161228 h 1559150"/>
                <a:gd name="connsiteX128" fmla="*/ 420241 w 1178484"/>
                <a:gd name="connsiteY128" fmla="*/ 1157809 h 1559150"/>
                <a:gd name="connsiteX129" fmla="*/ 394822 w 1178484"/>
                <a:gd name="connsiteY129" fmla="*/ 1140672 h 1559150"/>
                <a:gd name="connsiteX130" fmla="*/ 380667 w 1178484"/>
                <a:gd name="connsiteY130" fmla="*/ 1119676 h 1559150"/>
                <a:gd name="connsiteX131" fmla="*/ 365525 w 1178484"/>
                <a:gd name="connsiteY131" fmla="*/ 1101228 h 1559150"/>
                <a:gd name="connsiteX132" fmla="*/ 355283 w 1178484"/>
                <a:gd name="connsiteY132" fmla="*/ 1001563 h 1559150"/>
                <a:gd name="connsiteX133" fmla="*/ 470669 w 1178484"/>
                <a:gd name="connsiteY133" fmla="*/ 615321 h 1559150"/>
                <a:gd name="connsiteX134" fmla="*/ 533900 w 1178484"/>
                <a:gd name="connsiteY134" fmla="*/ 537606 h 1559150"/>
                <a:gd name="connsiteX135" fmla="*/ 550779 w 1178484"/>
                <a:gd name="connsiteY135" fmla="*/ 532330 h 1559150"/>
                <a:gd name="connsiteX136" fmla="*/ 518504 w 1178484"/>
                <a:gd name="connsiteY136" fmla="*/ 522312 h 1559150"/>
                <a:gd name="connsiteX137" fmla="*/ 377787 w 1178484"/>
                <a:gd name="connsiteY137" fmla="*/ 310020 h 1559150"/>
                <a:gd name="connsiteX138" fmla="*/ 608185 w 1178484"/>
                <a:gd name="connsiteY138" fmla="*/ 79623 h 1559150"/>
                <a:gd name="connsiteX139" fmla="*/ 963558 w 1178484"/>
                <a:gd name="connsiteY139" fmla="*/ 186 h 1559150"/>
                <a:gd name="connsiteX140" fmla="*/ 985873 w 1178484"/>
                <a:gd name="connsiteY140" fmla="*/ 8469 h 1559150"/>
                <a:gd name="connsiteX141" fmla="*/ 986216 w 1178484"/>
                <a:gd name="connsiteY141" fmla="*/ 8597 h 1559150"/>
                <a:gd name="connsiteX142" fmla="*/ 1017452 w 1178484"/>
                <a:gd name="connsiteY142" fmla="*/ 1993 h 1559150"/>
                <a:gd name="connsiteX143" fmla="*/ 1033292 w 1178484"/>
                <a:gd name="connsiteY143" fmla="*/ 20009 h 1559150"/>
                <a:gd name="connsiteX144" fmla="*/ 1033382 w 1178484"/>
                <a:gd name="connsiteY144" fmla="*/ 20087 h 1559150"/>
                <a:gd name="connsiteX145" fmla="*/ 1053620 w 1178484"/>
                <a:gd name="connsiteY145" fmla="*/ 37495 h 1559150"/>
                <a:gd name="connsiteX146" fmla="*/ 1052710 w 1178484"/>
                <a:gd name="connsiteY146" fmla="*/ 56456 h 1559150"/>
                <a:gd name="connsiteX147" fmla="*/ 1059356 w 1178484"/>
                <a:gd name="connsiteY147" fmla="*/ 85447 h 1559150"/>
                <a:gd name="connsiteX148" fmla="*/ 1028221 w 1178484"/>
                <a:gd name="connsiteY148" fmla="*/ 110824 h 1559150"/>
                <a:gd name="connsiteX149" fmla="*/ 1017075 w 1178484"/>
                <a:gd name="connsiteY149" fmla="*/ 132569 h 1559150"/>
                <a:gd name="connsiteX150" fmla="*/ 979126 w 1178484"/>
                <a:gd name="connsiteY150" fmla="*/ 135202 h 1559150"/>
                <a:gd name="connsiteX151" fmla="*/ 952007 w 1178484"/>
                <a:gd name="connsiteY151" fmla="*/ 158400 h 1559150"/>
                <a:gd name="connsiteX152" fmla="*/ 912133 w 1178484"/>
                <a:gd name="connsiteY152" fmla="*/ 144240 h 1559150"/>
                <a:gd name="connsiteX153" fmla="*/ 852902 w 1178484"/>
                <a:gd name="connsiteY153" fmla="*/ 130250 h 1559150"/>
                <a:gd name="connsiteX154" fmla="*/ 826860 w 1178484"/>
                <a:gd name="connsiteY154" fmla="*/ 114681 h 1559150"/>
                <a:gd name="connsiteX155" fmla="*/ 832424 w 1178484"/>
                <a:gd name="connsiteY155" fmla="*/ 93666 h 1559150"/>
                <a:gd name="connsiteX156" fmla="*/ 820673 w 1178484"/>
                <a:gd name="connsiteY156" fmla="*/ 72106 h 1559150"/>
                <a:gd name="connsiteX157" fmla="*/ 842133 w 1178484"/>
                <a:gd name="connsiteY157" fmla="*/ 52942 h 1559150"/>
                <a:gd name="connsiteX158" fmla="*/ 842339 w 1178484"/>
                <a:gd name="connsiteY158" fmla="*/ 52437 h 1559150"/>
                <a:gd name="connsiteX159" fmla="*/ 851898 w 1178484"/>
                <a:gd name="connsiteY159" fmla="*/ 24917 h 1559150"/>
                <a:gd name="connsiteX160" fmla="*/ 898402 w 1178484"/>
                <a:gd name="connsiteY160" fmla="*/ 18630 h 1559150"/>
                <a:gd name="connsiteX161" fmla="*/ 898415 w 1178484"/>
                <a:gd name="connsiteY161" fmla="*/ 18622 h 1559150"/>
                <a:gd name="connsiteX162" fmla="*/ 920037 w 1178484"/>
                <a:gd name="connsiteY162" fmla="*/ 4715 h 1559150"/>
                <a:gd name="connsiteX163" fmla="*/ 945288 w 1178484"/>
                <a:gd name="connsiteY163" fmla="*/ 12104 h 1559150"/>
                <a:gd name="connsiteX164" fmla="*/ 945420 w 1178484"/>
                <a:gd name="connsiteY164" fmla="*/ 12018 h 1559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</a:cxnLst>
              <a:rect l="l" t="t" r="r" b="b"/>
              <a:pathLst>
                <a:path w="1178484" h="1559150">
                  <a:moveTo>
                    <a:pt x="75879" y="1177238"/>
                  </a:moveTo>
                  <a:lnTo>
                    <a:pt x="708332" y="1177238"/>
                  </a:lnTo>
                  <a:cubicBezTo>
                    <a:pt x="716636" y="1177238"/>
                    <a:pt x="723367" y="1183969"/>
                    <a:pt x="723367" y="1192273"/>
                  </a:cubicBezTo>
                  <a:cubicBezTo>
                    <a:pt x="723367" y="1200577"/>
                    <a:pt x="716636" y="1207308"/>
                    <a:pt x="708332" y="1207308"/>
                  </a:cubicBezTo>
                  <a:lnTo>
                    <a:pt x="692175" y="1207308"/>
                  </a:lnTo>
                  <a:lnTo>
                    <a:pt x="682892" y="1268488"/>
                  </a:lnTo>
                  <a:cubicBezTo>
                    <a:pt x="660525" y="1342057"/>
                    <a:pt x="606534" y="1408426"/>
                    <a:pt x="531531" y="1450799"/>
                  </a:cubicBezTo>
                  <a:lnTo>
                    <a:pt x="474793" y="1474955"/>
                  </a:lnTo>
                  <a:lnTo>
                    <a:pt x="484278" y="1524273"/>
                  </a:lnTo>
                  <a:lnTo>
                    <a:pt x="525075" y="1524273"/>
                  </a:lnTo>
                  <a:cubicBezTo>
                    <a:pt x="534706" y="1524273"/>
                    <a:pt x="542514" y="1532081"/>
                    <a:pt x="542514" y="1541712"/>
                  </a:cubicBezTo>
                  <a:cubicBezTo>
                    <a:pt x="542514" y="1547525"/>
                    <a:pt x="542513" y="1553337"/>
                    <a:pt x="542513" y="1559150"/>
                  </a:cubicBezTo>
                  <a:lnTo>
                    <a:pt x="148168" y="1559150"/>
                  </a:lnTo>
                  <a:lnTo>
                    <a:pt x="148168" y="1541712"/>
                  </a:lnTo>
                  <a:cubicBezTo>
                    <a:pt x="148168" y="1532081"/>
                    <a:pt x="155976" y="1524273"/>
                    <a:pt x="165607" y="1524273"/>
                  </a:cubicBezTo>
                  <a:lnTo>
                    <a:pt x="181950" y="1524273"/>
                  </a:lnTo>
                  <a:lnTo>
                    <a:pt x="196538" y="1448421"/>
                  </a:lnTo>
                  <a:lnTo>
                    <a:pt x="177282" y="1436919"/>
                  </a:lnTo>
                  <a:cubicBezTo>
                    <a:pt x="126464" y="1397165"/>
                    <a:pt x="94387" y="1341177"/>
                    <a:pt x="86253" y="1278977"/>
                  </a:cubicBezTo>
                  <a:lnTo>
                    <a:pt x="89430" y="1207308"/>
                  </a:lnTo>
                  <a:lnTo>
                    <a:pt x="75879" y="1207308"/>
                  </a:lnTo>
                  <a:cubicBezTo>
                    <a:pt x="67575" y="1207308"/>
                    <a:pt x="60844" y="1200577"/>
                    <a:pt x="60844" y="1192273"/>
                  </a:cubicBezTo>
                  <a:cubicBezTo>
                    <a:pt x="60844" y="1183969"/>
                    <a:pt x="67575" y="1177238"/>
                    <a:pt x="75879" y="1177238"/>
                  </a:cubicBezTo>
                  <a:close/>
                  <a:moveTo>
                    <a:pt x="30423" y="587412"/>
                  </a:moveTo>
                  <a:lnTo>
                    <a:pt x="30423" y="587413"/>
                  </a:lnTo>
                  <a:cubicBezTo>
                    <a:pt x="47225" y="587413"/>
                    <a:pt x="60846" y="601034"/>
                    <a:pt x="60846" y="617836"/>
                  </a:cubicBezTo>
                  <a:lnTo>
                    <a:pt x="60845" y="1160585"/>
                  </a:lnTo>
                  <a:cubicBezTo>
                    <a:pt x="60845" y="1168986"/>
                    <a:pt x="57440" y="1176592"/>
                    <a:pt x="51934" y="1182097"/>
                  </a:cubicBezTo>
                  <a:lnTo>
                    <a:pt x="30422" y="1191008"/>
                  </a:lnTo>
                  <a:lnTo>
                    <a:pt x="8911" y="1182097"/>
                  </a:lnTo>
                  <a:cubicBezTo>
                    <a:pt x="3405" y="1176592"/>
                    <a:pt x="0" y="1168986"/>
                    <a:pt x="0" y="1160585"/>
                  </a:cubicBezTo>
                  <a:lnTo>
                    <a:pt x="0" y="617835"/>
                  </a:lnTo>
                  <a:cubicBezTo>
                    <a:pt x="0" y="601033"/>
                    <a:pt x="13621" y="587412"/>
                    <a:pt x="30423" y="587412"/>
                  </a:cubicBezTo>
                  <a:close/>
                  <a:moveTo>
                    <a:pt x="817677" y="404860"/>
                  </a:moveTo>
                  <a:lnTo>
                    <a:pt x="799234" y="438838"/>
                  </a:lnTo>
                  <a:cubicBezTo>
                    <a:pt x="768181" y="484802"/>
                    <a:pt x="720977" y="518958"/>
                    <a:pt x="665765" y="533164"/>
                  </a:cubicBezTo>
                  <a:lnTo>
                    <a:pt x="648528" y="535335"/>
                  </a:lnTo>
                  <a:lnTo>
                    <a:pt x="679442" y="551805"/>
                  </a:lnTo>
                  <a:lnTo>
                    <a:pt x="701461" y="576156"/>
                  </a:lnTo>
                  <a:lnTo>
                    <a:pt x="907571" y="600057"/>
                  </a:lnTo>
                  <a:lnTo>
                    <a:pt x="907571" y="438926"/>
                  </a:lnTo>
                  <a:cubicBezTo>
                    <a:pt x="907571" y="431939"/>
                    <a:pt x="908987" y="425283"/>
                    <a:pt x="911547" y="419229"/>
                  </a:cubicBezTo>
                  <a:lnTo>
                    <a:pt x="921235" y="404860"/>
                  </a:lnTo>
                  <a:lnTo>
                    <a:pt x="890534" y="404860"/>
                  </a:lnTo>
                  <a:close/>
                  <a:moveTo>
                    <a:pt x="1143803" y="296652"/>
                  </a:moveTo>
                  <a:lnTo>
                    <a:pt x="1151787" y="300513"/>
                  </a:lnTo>
                  <a:lnTo>
                    <a:pt x="1151910" y="300573"/>
                  </a:lnTo>
                  <a:cubicBezTo>
                    <a:pt x="1154653" y="296767"/>
                    <a:pt x="1159191" y="295518"/>
                    <a:pt x="1163086" y="297494"/>
                  </a:cubicBezTo>
                  <a:cubicBezTo>
                    <a:pt x="1166054" y="299000"/>
                    <a:pt x="1168182" y="302152"/>
                    <a:pt x="1168754" y="305892"/>
                  </a:cubicBezTo>
                  <a:lnTo>
                    <a:pt x="1168786" y="305928"/>
                  </a:lnTo>
                  <a:lnTo>
                    <a:pt x="1176027" y="314043"/>
                  </a:lnTo>
                  <a:cubicBezTo>
                    <a:pt x="1176835" y="316937"/>
                    <a:pt x="1176720" y="320081"/>
                    <a:pt x="1175702" y="322880"/>
                  </a:cubicBezTo>
                  <a:cubicBezTo>
                    <a:pt x="1178205" y="326720"/>
                    <a:pt x="1179080" y="331698"/>
                    <a:pt x="1178080" y="336393"/>
                  </a:cubicBezTo>
                  <a:cubicBezTo>
                    <a:pt x="1176750" y="342636"/>
                    <a:pt x="1172347" y="347311"/>
                    <a:pt x="1166939" y="348222"/>
                  </a:cubicBezTo>
                  <a:cubicBezTo>
                    <a:pt x="1166914" y="352119"/>
                    <a:pt x="1165458" y="355814"/>
                    <a:pt x="1162951" y="358358"/>
                  </a:cubicBezTo>
                  <a:cubicBezTo>
                    <a:pt x="1159142" y="362223"/>
                    <a:pt x="1153639" y="362720"/>
                    <a:pt x="1149373" y="359585"/>
                  </a:cubicBezTo>
                  <a:cubicBezTo>
                    <a:pt x="1147993" y="364970"/>
                    <a:pt x="1144299" y="369086"/>
                    <a:pt x="1139670" y="370398"/>
                  </a:cubicBezTo>
                  <a:cubicBezTo>
                    <a:pt x="1134214" y="371943"/>
                    <a:pt x="1128521" y="369310"/>
                    <a:pt x="1125402" y="363798"/>
                  </a:cubicBezTo>
                  <a:cubicBezTo>
                    <a:pt x="1118041" y="369030"/>
                    <a:pt x="1108481" y="366089"/>
                    <a:pt x="1104209" y="357277"/>
                  </a:cubicBezTo>
                  <a:cubicBezTo>
                    <a:pt x="1100012" y="357856"/>
                    <a:pt x="1096072" y="354788"/>
                    <a:pt x="1094891" y="350020"/>
                  </a:cubicBezTo>
                  <a:cubicBezTo>
                    <a:pt x="1094035" y="346570"/>
                    <a:pt x="1094791" y="342847"/>
                    <a:pt x="1096882" y="340225"/>
                  </a:cubicBezTo>
                  <a:cubicBezTo>
                    <a:pt x="1093916" y="338167"/>
                    <a:pt x="1092264" y="334219"/>
                    <a:pt x="1092677" y="330175"/>
                  </a:cubicBezTo>
                  <a:cubicBezTo>
                    <a:pt x="1093162" y="325440"/>
                    <a:pt x="1096350" y="321731"/>
                    <a:pt x="1100356" y="321242"/>
                  </a:cubicBezTo>
                  <a:cubicBezTo>
                    <a:pt x="1100380" y="321163"/>
                    <a:pt x="1100405" y="321086"/>
                    <a:pt x="1100429" y="321007"/>
                  </a:cubicBezTo>
                  <a:cubicBezTo>
                    <a:pt x="1099891" y="316344"/>
                    <a:pt x="1101146" y="311641"/>
                    <a:pt x="1103850" y="308180"/>
                  </a:cubicBezTo>
                  <a:cubicBezTo>
                    <a:pt x="1108122" y="302712"/>
                    <a:pt x="1115048" y="301494"/>
                    <a:pt x="1120489" y="305249"/>
                  </a:cubicBezTo>
                  <a:lnTo>
                    <a:pt x="1120494" y="305245"/>
                  </a:lnTo>
                  <a:lnTo>
                    <a:pt x="1128230" y="298763"/>
                  </a:lnTo>
                  <a:cubicBezTo>
                    <a:pt x="1131379" y="298192"/>
                    <a:pt x="1134742" y="299277"/>
                    <a:pt x="1137266" y="302207"/>
                  </a:cubicBezTo>
                  <a:lnTo>
                    <a:pt x="1137312" y="302167"/>
                  </a:lnTo>
                  <a:close/>
                  <a:moveTo>
                    <a:pt x="1098368" y="171345"/>
                  </a:moveTo>
                  <a:lnTo>
                    <a:pt x="1113354" y="177121"/>
                  </a:lnTo>
                  <a:lnTo>
                    <a:pt x="1113585" y="177210"/>
                  </a:lnTo>
                  <a:cubicBezTo>
                    <a:pt x="1118734" y="171517"/>
                    <a:pt x="1127251" y="169647"/>
                    <a:pt x="1134562" y="172604"/>
                  </a:cubicBezTo>
                  <a:cubicBezTo>
                    <a:pt x="1140132" y="174857"/>
                    <a:pt x="1144126" y="179573"/>
                    <a:pt x="1145199" y="185168"/>
                  </a:cubicBezTo>
                  <a:lnTo>
                    <a:pt x="1145260" y="185222"/>
                  </a:lnTo>
                  <a:lnTo>
                    <a:pt x="1158851" y="197361"/>
                  </a:lnTo>
                  <a:cubicBezTo>
                    <a:pt x="1160368" y="201691"/>
                    <a:pt x="1160151" y="206394"/>
                    <a:pt x="1158240" y="210582"/>
                  </a:cubicBezTo>
                  <a:cubicBezTo>
                    <a:pt x="1162938" y="216326"/>
                    <a:pt x="1164582" y="223773"/>
                    <a:pt x="1162704" y="230797"/>
                  </a:cubicBezTo>
                  <a:cubicBezTo>
                    <a:pt x="1160207" y="240136"/>
                    <a:pt x="1151943" y="247130"/>
                    <a:pt x="1141794" y="248493"/>
                  </a:cubicBezTo>
                  <a:cubicBezTo>
                    <a:pt x="1141745" y="254322"/>
                    <a:pt x="1139014" y="259850"/>
                    <a:pt x="1134308" y="263656"/>
                  </a:cubicBezTo>
                  <a:cubicBezTo>
                    <a:pt x="1127158" y="269439"/>
                    <a:pt x="1116830" y="270182"/>
                    <a:pt x="1108823" y="265492"/>
                  </a:cubicBezTo>
                  <a:cubicBezTo>
                    <a:pt x="1106234" y="273547"/>
                    <a:pt x="1099300" y="279706"/>
                    <a:pt x="1090611" y="281668"/>
                  </a:cubicBezTo>
                  <a:cubicBezTo>
                    <a:pt x="1080372" y="283979"/>
                    <a:pt x="1069686" y="280040"/>
                    <a:pt x="1063833" y="271794"/>
                  </a:cubicBezTo>
                  <a:cubicBezTo>
                    <a:pt x="1050017" y="279621"/>
                    <a:pt x="1032073" y="275221"/>
                    <a:pt x="1024055" y="262038"/>
                  </a:cubicBezTo>
                  <a:cubicBezTo>
                    <a:pt x="1016178" y="262905"/>
                    <a:pt x="1008782" y="258315"/>
                    <a:pt x="1006565" y="251183"/>
                  </a:cubicBezTo>
                  <a:cubicBezTo>
                    <a:pt x="1004959" y="246022"/>
                    <a:pt x="1006379" y="240453"/>
                    <a:pt x="1010302" y="236529"/>
                  </a:cubicBezTo>
                  <a:cubicBezTo>
                    <a:pt x="1004736" y="233451"/>
                    <a:pt x="1001636" y="227545"/>
                    <a:pt x="1002411" y="221495"/>
                  </a:cubicBezTo>
                  <a:cubicBezTo>
                    <a:pt x="1003320" y="214411"/>
                    <a:pt x="1009304" y="208862"/>
                    <a:pt x="1016823" y="208132"/>
                  </a:cubicBezTo>
                  <a:cubicBezTo>
                    <a:pt x="1016867" y="208013"/>
                    <a:pt x="1016916" y="207898"/>
                    <a:pt x="1016960" y="207779"/>
                  </a:cubicBezTo>
                  <a:cubicBezTo>
                    <a:pt x="1015951" y="200804"/>
                    <a:pt x="1018305" y="193769"/>
                    <a:pt x="1023380" y="188590"/>
                  </a:cubicBezTo>
                  <a:cubicBezTo>
                    <a:pt x="1031398" y="180411"/>
                    <a:pt x="1044398" y="178588"/>
                    <a:pt x="1054611" y="184206"/>
                  </a:cubicBezTo>
                  <a:lnTo>
                    <a:pt x="1054620" y="184200"/>
                  </a:lnTo>
                  <a:lnTo>
                    <a:pt x="1069141" y="174503"/>
                  </a:lnTo>
                  <a:cubicBezTo>
                    <a:pt x="1075049" y="173649"/>
                    <a:pt x="1081363" y="175271"/>
                    <a:pt x="1086099" y="179655"/>
                  </a:cubicBezTo>
                  <a:lnTo>
                    <a:pt x="1086187" y="179595"/>
                  </a:lnTo>
                  <a:close/>
                  <a:moveTo>
                    <a:pt x="608185" y="79623"/>
                  </a:moveTo>
                  <a:cubicBezTo>
                    <a:pt x="735430" y="79623"/>
                    <a:pt x="838583" y="182775"/>
                    <a:pt x="838583" y="310020"/>
                  </a:cubicBezTo>
                  <a:cubicBezTo>
                    <a:pt x="838583" y="325926"/>
                    <a:pt x="836971" y="341455"/>
                    <a:pt x="833902" y="356453"/>
                  </a:cubicBezTo>
                  <a:lnTo>
                    <a:pt x="828990" y="372278"/>
                  </a:lnTo>
                  <a:lnTo>
                    <a:pt x="890534" y="372278"/>
                  </a:lnTo>
                  <a:lnTo>
                    <a:pt x="1048011" y="372278"/>
                  </a:lnTo>
                  <a:lnTo>
                    <a:pt x="1065150" y="372278"/>
                  </a:lnTo>
                  <a:lnTo>
                    <a:pt x="1065150" y="404860"/>
                  </a:lnTo>
                  <a:lnTo>
                    <a:pt x="1048011" y="404860"/>
                  </a:lnTo>
                  <a:lnTo>
                    <a:pt x="995112" y="404860"/>
                  </a:lnTo>
                  <a:lnTo>
                    <a:pt x="1004800" y="419229"/>
                  </a:lnTo>
                  <a:cubicBezTo>
                    <a:pt x="1007361" y="425283"/>
                    <a:pt x="1008777" y="431939"/>
                    <a:pt x="1008777" y="438926"/>
                  </a:cubicBezTo>
                  <a:lnTo>
                    <a:pt x="1008777" y="651849"/>
                  </a:lnTo>
                  <a:lnTo>
                    <a:pt x="1008199" y="654710"/>
                  </a:lnTo>
                  <a:lnTo>
                    <a:pt x="1008874" y="662747"/>
                  </a:lnTo>
                  <a:cubicBezTo>
                    <a:pt x="1005655" y="690508"/>
                    <a:pt x="980540" y="710403"/>
                    <a:pt x="952779" y="707184"/>
                  </a:cubicBezTo>
                  <a:lnTo>
                    <a:pt x="722897" y="680526"/>
                  </a:lnTo>
                  <a:lnTo>
                    <a:pt x="721522" y="690260"/>
                  </a:lnTo>
                  <a:lnTo>
                    <a:pt x="627748" y="1004159"/>
                  </a:lnTo>
                  <a:lnTo>
                    <a:pt x="850523" y="1004159"/>
                  </a:lnTo>
                  <a:cubicBezTo>
                    <a:pt x="894688" y="1004159"/>
                    <a:pt x="930490" y="1039961"/>
                    <a:pt x="930490" y="1084126"/>
                  </a:cubicBezTo>
                  <a:lnTo>
                    <a:pt x="928068" y="1096122"/>
                  </a:lnTo>
                  <a:lnTo>
                    <a:pt x="927233" y="1109449"/>
                  </a:lnTo>
                  <a:lnTo>
                    <a:pt x="821223" y="1505086"/>
                  </a:lnTo>
                  <a:cubicBezTo>
                    <a:pt x="812344" y="1538219"/>
                    <a:pt x="778288" y="1557882"/>
                    <a:pt x="745154" y="1549004"/>
                  </a:cubicBezTo>
                  <a:cubicBezTo>
                    <a:pt x="712021" y="1540126"/>
                    <a:pt x="692359" y="1506069"/>
                    <a:pt x="701237" y="1472936"/>
                  </a:cubicBezTo>
                  <a:lnTo>
                    <a:pt x="783991" y="1164093"/>
                  </a:lnTo>
                  <a:lnTo>
                    <a:pt x="511308" y="1164093"/>
                  </a:lnTo>
                  <a:lnTo>
                    <a:pt x="495005" y="1169188"/>
                  </a:lnTo>
                  <a:cubicBezTo>
                    <a:pt x="478104" y="1171053"/>
                    <a:pt x="460557" y="1169634"/>
                    <a:pt x="443239" y="1164460"/>
                  </a:cubicBezTo>
                  <a:lnTo>
                    <a:pt x="443240" y="1164460"/>
                  </a:lnTo>
                  <a:lnTo>
                    <a:pt x="437174" y="1161228"/>
                  </a:lnTo>
                  <a:lnTo>
                    <a:pt x="420241" y="1157809"/>
                  </a:lnTo>
                  <a:cubicBezTo>
                    <a:pt x="410674" y="1153763"/>
                    <a:pt x="402058" y="1147907"/>
                    <a:pt x="394822" y="1140672"/>
                  </a:cubicBezTo>
                  <a:lnTo>
                    <a:pt x="380667" y="1119676"/>
                  </a:lnTo>
                  <a:lnTo>
                    <a:pt x="365525" y="1101228"/>
                  </a:lnTo>
                  <a:cubicBezTo>
                    <a:pt x="349608" y="1071749"/>
                    <a:pt x="344936" y="1036199"/>
                    <a:pt x="355283" y="1001563"/>
                  </a:cubicBezTo>
                  <a:lnTo>
                    <a:pt x="470669" y="615321"/>
                  </a:lnTo>
                  <a:cubicBezTo>
                    <a:pt x="481016" y="580686"/>
                    <a:pt x="504422" y="553523"/>
                    <a:pt x="533900" y="537606"/>
                  </a:cubicBezTo>
                  <a:lnTo>
                    <a:pt x="550779" y="532330"/>
                  </a:lnTo>
                  <a:lnTo>
                    <a:pt x="518504" y="522312"/>
                  </a:lnTo>
                  <a:cubicBezTo>
                    <a:pt x="435810" y="487335"/>
                    <a:pt x="377787" y="405454"/>
                    <a:pt x="377787" y="310020"/>
                  </a:cubicBezTo>
                  <a:cubicBezTo>
                    <a:pt x="377787" y="182775"/>
                    <a:pt x="480940" y="79623"/>
                    <a:pt x="608185" y="79623"/>
                  </a:cubicBezTo>
                  <a:close/>
                  <a:moveTo>
                    <a:pt x="963558" y="186"/>
                  </a:moveTo>
                  <a:lnTo>
                    <a:pt x="985873" y="8469"/>
                  </a:lnTo>
                  <a:lnTo>
                    <a:pt x="986216" y="8597"/>
                  </a:lnTo>
                  <a:cubicBezTo>
                    <a:pt x="993884" y="433"/>
                    <a:pt x="1006567" y="-2248"/>
                    <a:pt x="1017452" y="1993"/>
                  </a:cubicBezTo>
                  <a:cubicBezTo>
                    <a:pt x="1025746" y="5223"/>
                    <a:pt x="1031694" y="11986"/>
                    <a:pt x="1033292" y="20009"/>
                  </a:cubicBezTo>
                  <a:lnTo>
                    <a:pt x="1033382" y="20087"/>
                  </a:lnTo>
                  <a:lnTo>
                    <a:pt x="1053620" y="37495"/>
                  </a:lnTo>
                  <a:cubicBezTo>
                    <a:pt x="1055878" y="43705"/>
                    <a:pt x="1055556" y="50449"/>
                    <a:pt x="1052710" y="56456"/>
                  </a:cubicBezTo>
                  <a:cubicBezTo>
                    <a:pt x="1059706" y="64694"/>
                    <a:pt x="1062153" y="75373"/>
                    <a:pt x="1059356" y="85447"/>
                  </a:cubicBezTo>
                  <a:cubicBezTo>
                    <a:pt x="1055639" y="98840"/>
                    <a:pt x="1043334" y="108870"/>
                    <a:pt x="1028221" y="110824"/>
                  </a:cubicBezTo>
                  <a:cubicBezTo>
                    <a:pt x="1028149" y="119184"/>
                    <a:pt x="1024082" y="127112"/>
                    <a:pt x="1017075" y="132569"/>
                  </a:cubicBezTo>
                  <a:cubicBezTo>
                    <a:pt x="1006428" y="140862"/>
                    <a:pt x="991049" y="141928"/>
                    <a:pt x="979126" y="135202"/>
                  </a:cubicBezTo>
                  <a:cubicBezTo>
                    <a:pt x="975270" y="146755"/>
                    <a:pt x="964945" y="155586"/>
                    <a:pt x="952007" y="158400"/>
                  </a:cubicBezTo>
                  <a:cubicBezTo>
                    <a:pt x="936761" y="161715"/>
                    <a:pt x="920849" y="156065"/>
                    <a:pt x="912133" y="144240"/>
                  </a:cubicBezTo>
                  <a:cubicBezTo>
                    <a:pt x="891561" y="155464"/>
                    <a:pt x="864842" y="149155"/>
                    <a:pt x="852902" y="130250"/>
                  </a:cubicBezTo>
                  <a:cubicBezTo>
                    <a:pt x="841174" y="131492"/>
                    <a:pt x="830161" y="124910"/>
                    <a:pt x="826860" y="114681"/>
                  </a:cubicBezTo>
                  <a:cubicBezTo>
                    <a:pt x="824468" y="107280"/>
                    <a:pt x="826582" y="99293"/>
                    <a:pt x="832424" y="93666"/>
                  </a:cubicBezTo>
                  <a:cubicBezTo>
                    <a:pt x="824135" y="89252"/>
                    <a:pt x="819519" y="80782"/>
                    <a:pt x="820673" y="72106"/>
                  </a:cubicBezTo>
                  <a:cubicBezTo>
                    <a:pt x="822027" y="61947"/>
                    <a:pt x="830937" y="53989"/>
                    <a:pt x="842133" y="52942"/>
                  </a:cubicBezTo>
                  <a:cubicBezTo>
                    <a:pt x="842200" y="52773"/>
                    <a:pt x="842272" y="52607"/>
                    <a:pt x="842339" y="52437"/>
                  </a:cubicBezTo>
                  <a:cubicBezTo>
                    <a:pt x="840835" y="42433"/>
                    <a:pt x="844342" y="32344"/>
                    <a:pt x="851898" y="24917"/>
                  </a:cubicBezTo>
                  <a:cubicBezTo>
                    <a:pt x="863837" y="13188"/>
                    <a:pt x="883195" y="10573"/>
                    <a:pt x="898402" y="18630"/>
                  </a:cubicBezTo>
                  <a:lnTo>
                    <a:pt x="898415" y="18622"/>
                  </a:lnTo>
                  <a:lnTo>
                    <a:pt x="920037" y="4715"/>
                  </a:lnTo>
                  <a:cubicBezTo>
                    <a:pt x="928836" y="3491"/>
                    <a:pt x="938237" y="5816"/>
                    <a:pt x="945288" y="12104"/>
                  </a:cubicBezTo>
                  <a:lnTo>
                    <a:pt x="945420" y="12018"/>
                  </a:lnTo>
                  <a:close/>
                </a:path>
              </a:pathLst>
            </a:custGeom>
            <a:solidFill>
              <a:schemeClr val="bg1"/>
            </a:solidFill>
            <a:ln w="57150">
              <a:solidFill>
                <a:schemeClr val="bg1"/>
              </a:solidFill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43" name="フリーフォーム 142"/>
            <p:cNvSpPr/>
            <p:nvPr/>
          </p:nvSpPr>
          <p:spPr bwMode="auto">
            <a:xfrm>
              <a:off x="4358080" y="4770213"/>
              <a:ext cx="1178484" cy="1559150"/>
            </a:xfrm>
            <a:custGeom>
              <a:avLst/>
              <a:gdLst>
                <a:gd name="connsiteX0" fmla="*/ 75879 w 1178484"/>
                <a:gd name="connsiteY0" fmla="*/ 1177238 h 1559150"/>
                <a:gd name="connsiteX1" fmla="*/ 708332 w 1178484"/>
                <a:gd name="connsiteY1" fmla="*/ 1177238 h 1559150"/>
                <a:gd name="connsiteX2" fmla="*/ 723367 w 1178484"/>
                <a:gd name="connsiteY2" fmla="*/ 1192273 h 1559150"/>
                <a:gd name="connsiteX3" fmla="*/ 708332 w 1178484"/>
                <a:gd name="connsiteY3" fmla="*/ 1207308 h 1559150"/>
                <a:gd name="connsiteX4" fmla="*/ 692175 w 1178484"/>
                <a:gd name="connsiteY4" fmla="*/ 1207308 h 1559150"/>
                <a:gd name="connsiteX5" fmla="*/ 682892 w 1178484"/>
                <a:gd name="connsiteY5" fmla="*/ 1268488 h 1559150"/>
                <a:gd name="connsiteX6" fmla="*/ 531531 w 1178484"/>
                <a:gd name="connsiteY6" fmla="*/ 1450799 h 1559150"/>
                <a:gd name="connsiteX7" fmla="*/ 474793 w 1178484"/>
                <a:gd name="connsiteY7" fmla="*/ 1474955 h 1559150"/>
                <a:gd name="connsiteX8" fmla="*/ 484278 w 1178484"/>
                <a:gd name="connsiteY8" fmla="*/ 1524273 h 1559150"/>
                <a:gd name="connsiteX9" fmla="*/ 525075 w 1178484"/>
                <a:gd name="connsiteY9" fmla="*/ 1524273 h 1559150"/>
                <a:gd name="connsiteX10" fmla="*/ 542514 w 1178484"/>
                <a:gd name="connsiteY10" fmla="*/ 1541712 h 1559150"/>
                <a:gd name="connsiteX11" fmla="*/ 542513 w 1178484"/>
                <a:gd name="connsiteY11" fmla="*/ 1559150 h 1559150"/>
                <a:gd name="connsiteX12" fmla="*/ 148168 w 1178484"/>
                <a:gd name="connsiteY12" fmla="*/ 1559150 h 1559150"/>
                <a:gd name="connsiteX13" fmla="*/ 148168 w 1178484"/>
                <a:gd name="connsiteY13" fmla="*/ 1541712 h 1559150"/>
                <a:gd name="connsiteX14" fmla="*/ 165607 w 1178484"/>
                <a:gd name="connsiteY14" fmla="*/ 1524273 h 1559150"/>
                <a:gd name="connsiteX15" fmla="*/ 181950 w 1178484"/>
                <a:gd name="connsiteY15" fmla="*/ 1524273 h 1559150"/>
                <a:gd name="connsiteX16" fmla="*/ 196538 w 1178484"/>
                <a:gd name="connsiteY16" fmla="*/ 1448421 h 1559150"/>
                <a:gd name="connsiteX17" fmla="*/ 177282 w 1178484"/>
                <a:gd name="connsiteY17" fmla="*/ 1436919 h 1559150"/>
                <a:gd name="connsiteX18" fmla="*/ 86253 w 1178484"/>
                <a:gd name="connsiteY18" fmla="*/ 1278977 h 1559150"/>
                <a:gd name="connsiteX19" fmla="*/ 89430 w 1178484"/>
                <a:gd name="connsiteY19" fmla="*/ 1207308 h 1559150"/>
                <a:gd name="connsiteX20" fmla="*/ 75879 w 1178484"/>
                <a:gd name="connsiteY20" fmla="*/ 1207308 h 1559150"/>
                <a:gd name="connsiteX21" fmla="*/ 60844 w 1178484"/>
                <a:gd name="connsiteY21" fmla="*/ 1192273 h 1559150"/>
                <a:gd name="connsiteX22" fmla="*/ 75879 w 1178484"/>
                <a:gd name="connsiteY22" fmla="*/ 1177238 h 1559150"/>
                <a:gd name="connsiteX23" fmla="*/ 30423 w 1178484"/>
                <a:gd name="connsiteY23" fmla="*/ 587412 h 1559150"/>
                <a:gd name="connsiteX24" fmla="*/ 30423 w 1178484"/>
                <a:gd name="connsiteY24" fmla="*/ 587413 h 1559150"/>
                <a:gd name="connsiteX25" fmla="*/ 60846 w 1178484"/>
                <a:gd name="connsiteY25" fmla="*/ 617836 h 1559150"/>
                <a:gd name="connsiteX26" fmla="*/ 60845 w 1178484"/>
                <a:gd name="connsiteY26" fmla="*/ 1160585 h 1559150"/>
                <a:gd name="connsiteX27" fmla="*/ 51934 w 1178484"/>
                <a:gd name="connsiteY27" fmla="*/ 1182097 h 1559150"/>
                <a:gd name="connsiteX28" fmla="*/ 30422 w 1178484"/>
                <a:gd name="connsiteY28" fmla="*/ 1191008 h 1559150"/>
                <a:gd name="connsiteX29" fmla="*/ 8911 w 1178484"/>
                <a:gd name="connsiteY29" fmla="*/ 1182097 h 1559150"/>
                <a:gd name="connsiteX30" fmla="*/ 0 w 1178484"/>
                <a:gd name="connsiteY30" fmla="*/ 1160585 h 1559150"/>
                <a:gd name="connsiteX31" fmla="*/ 0 w 1178484"/>
                <a:gd name="connsiteY31" fmla="*/ 617835 h 1559150"/>
                <a:gd name="connsiteX32" fmla="*/ 30423 w 1178484"/>
                <a:gd name="connsiteY32" fmla="*/ 587412 h 1559150"/>
                <a:gd name="connsiteX33" fmla="*/ 817677 w 1178484"/>
                <a:gd name="connsiteY33" fmla="*/ 404860 h 1559150"/>
                <a:gd name="connsiteX34" fmla="*/ 799234 w 1178484"/>
                <a:gd name="connsiteY34" fmla="*/ 438838 h 1559150"/>
                <a:gd name="connsiteX35" fmla="*/ 665765 w 1178484"/>
                <a:gd name="connsiteY35" fmla="*/ 533164 h 1559150"/>
                <a:gd name="connsiteX36" fmla="*/ 648528 w 1178484"/>
                <a:gd name="connsiteY36" fmla="*/ 535335 h 1559150"/>
                <a:gd name="connsiteX37" fmla="*/ 679442 w 1178484"/>
                <a:gd name="connsiteY37" fmla="*/ 551805 h 1559150"/>
                <a:gd name="connsiteX38" fmla="*/ 701461 w 1178484"/>
                <a:gd name="connsiteY38" fmla="*/ 576156 h 1559150"/>
                <a:gd name="connsiteX39" fmla="*/ 907571 w 1178484"/>
                <a:gd name="connsiteY39" fmla="*/ 600057 h 1559150"/>
                <a:gd name="connsiteX40" fmla="*/ 907571 w 1178484"/>
                <a:gd name="connsiteY40" fmla="*/ 438926 h 1559150"/>
                <a:gd name="connsiteX41" fmla="*/ 911547 w 1178484"/>
                <a:gd name="connsiteY41" fmla="*/ 419229 h 1559150"/>
                <a:gd name="connsiteX42" fmla="*/ 921235 w 1178484"/>
                <a:gd name="connsiteY42" fmla="*/ 404860 h 1559150"/>
                <a:gd name="connsiteX43" fmla="*/ 890534 w 1178484"/>
                <a:gd name="connsiteY43" fmla="*/ 404860 h 1559150"/>
                <a:gd name="connsiteX44" fmla="*/ 1143803 w 1178484"/>
                <a:gd name="connsiteY44" fmla="*/ 296652 h 1559150"/>
                <a:gd name="connsiteX45" fmla="*/ 1151787 w 1178484"/>
                <a:gd name="connsiteY45" fmla="*/ 300513 h 1559150"/>
                <a:gd name="connsiteX46" fmla="*/ 1151910 w 1178484"/>
                <a:gd name="connsiteY46" fmla="*/ 300573 h 1559150"/>
                <a:gd name="connsiteX47" fmla="*/ 1163086 w 1178484"/>
                <a:gd name="connsiteY47" fmla="*/ 297494 h 1559150"/>
                <a:gd name="connsiteX48" fmla="*/ 1168754 w 1178484"/>
                <a:gd name="connsiteY48" fmla="*/ 305892 h 1559150"/>
                <a:gd name="connsiteX49" fmla="*/ 1168786 w 1178484"/>
                <a:gd name="connsiteY49" fmla="*/ 305928 h 1559150"/>
                <a:gd name="connsiteX50" fmla="*/ 1176027 w 1178484"/>
                <a:gd name="connsiteY50" fmla="*/ 314043 h 1559150"/>
                <a:gd name="connsiteX51" fmla="*/ 1175702 w 1178484"/>
                <a:gd name="connsiteY51" fmla="*/ 322880 h 1559150"/>
                <a:gd name="connsiteX52" fmla="*/ 1178080 w 1178484"/>
                <a:gd name="connsiteY52" fmla="*/ 336393 h 1559150"/>
                <a:gd name="connsiteX53" fmla="*/ 1166939 w 1178484"/>
                <a:gd name="connsiteY53" fmla="*/ 348222 h 1559150"/>
                <a:gd name="connsiteX54" fmla="*/ 1162951 w 1178484"/>
                <a:gd name="connsiteY54" fmla="*/ 358358 h 1559150"/>
                <a:gd name="connsiteX55" fmla="*/ 1149373 w 1178484"/>
                <a:gd name="connsiteY55" fmla="*/ 359585 h 1559150"/>
                <a:gd name="connsiteX56" fmla="*/ 1139670 w 1178484"/>
                <a:gd name="connsiteY56" fmla="*/ 370398 h 1559150"/>
                <a:gd name="connsiteX57" fmla="*/ 1125402 w 1178484"/>
                <a:gd name="connsiteY57" fmla="*/ 363798 h 1559150"/>
                <a:gd name="connsiteX58" fmla="*/ 1104209 w 1178484"/>
                <a:gd name="connsiteY58" fmla="*/ 357277 h 1559150"/>
                <a:gd name="connsiteX59" fmla="*/ 1094891 w 1178484"/>
                <a:gd name="connsiteY59" fmla="*/ 350020 h 1559150"/>
                <a:gd name="connsiteX60" fmla="*/ 1096882 w 1178484"/>
                <a:gd name="connsiteY60" fmla="*/ 340225 h 1559150"/>
                <a:gd name="connsiteX61" fmla="*/ 1092677 w 1178484"/>
                <a:gd name="connsiteY61" fmla="*/ 330175 h 1559150"/>
                <a:gd name="connsiteX62" fmla="*/ 1100356 w 1178484"/>
                <a:gd name="connsiteY62" fmla="*/ 321242 h 1559150"/>
                <a:gd name="connsiteX63" fmla="*/ 1100429 w 1178484"/>
                <a:gd name="connsiteY63" fmla="*/ 321007 h 1559150"/>
                <a:gd name="connsiteX64" fmla="*/ 1103850 w 1178484"/>
                <a:gd name="connsiteY64" fmla="*/ 308180 h 1559150"/>
                <a:gd name="connsiteX65" fmla="*/ 1120489 w 1178484"/>
                <a:gd name="connsiteY65" fmla="*/ 305249 h 1559150"/>
                <a:gd name="connsiteX66" fmla="*/ 1120494 w 1178484"/>
                <a:gd name="connsiteY66" fmla="*/ 305245 h 1559150"/>
                <a:gd name="connsiteX67" fmla="*/ 1128230 w 1178484"/>
                <a:gd name="connsiteY67" fmla="*/ 298763 h 1559150"/>
                <a:gd name="connsiteX68" fmla="*/ 1137266 w 1178484"/>
                <a:gd name="connsiteY68" fmla="*/ 302207 h 1559150"/>
                <a:gd name="connsiteX69" fmla="*/ 1137312 w 1178484"/>
                <a:gd name="connsiteY69" fmla="*/ 302167 h 1559150"/>
                <a:gd name="connsiteX70" fmla="*/ 1098368 w 1178484"/>
                <a:gd name="connsiteY70" fmla="*/ 171345 h 1559150"/>
                <a:gd name="connsiteX71" fmla="*/ 1113354 w 1178484"/>
                <a:gd name="connsiteY71" fmla="*/ 177121 h 1559150"/>
                <a:gd name="connsiteX72" fmla="*/ 1113585 w 1178484"/>
                <a:gd name="connsiteY72" fmla="*/ 177210 h 1559150"/>
                <a:gd name="connsiteX73" fmla="*/ 1134562 w 1178484"/>
                <a:gd name="connsiteY73" fmla="*/ 172604 h 1559150"/>
                <a:gd name="connsiteX74" fmla="*/ 1145199 w 1178484"/>
                <a:gd name="connsiteY74" fmla="*/ 185168 h 1559150"/>
                <a:gd name="connsiteX75" fmla="*/ 1145260 w 1178484"/>
                <a:gd name="connsiteY75" fmla="*/ 185222 h 1559150"/>
                <a:gd name="connsiteX76" fmla="*/ 1158851 w 1178484"/>
                <a:gd name="connsiteY76" fmla="*/ 197361 h 1559150"/>
                <a:gd name="connsiteX77" fmla="*/ 1158240 w 1178484"/>
                <a:gd name="connsiteY77" fmla="*/ 210582 h 1559150"/>
                <a:gd name="connsiteX78" fmla="*/ 1162704 w 1178484"/>
                <a:gd name="connsiteY78" fmla="*/ 230797 h 1559150"/>
                <a:gd name="connsiteX79" fmla="*/ 1141794 w 1178484"/>
                <a:gd name="connsiteY79" fmla="*/ 248493 h 1559150"/>
                <a:gd name="connsiteX80" fmla="*/ 1134308 w 1178484"/>
                <a:gd name="connsiteY80" fmla="*/ 263656 h 1559150"/>
                <a:gd name="connsiteX81" fmla="*/ 1108823 w 1178484"/>
                <a:gd name="connsiteY81" fmla="*/ 265492 h 1559150"/>
                <a:gd name="connsiteX82" fmla="*/ 1090611 w 1178484"/>
                <a:gd name="connsiteY82" fmla="*/ 281668 h 1559150"/>
                <a:gd name="connsiteX83" fmla="*/ 1063833 w 1178484"/>
                <a:gd name="connsiteY83" fmla="*/ 271794 h 1559150"/>
                <a:gd name="connsiteX84" fmla="*/ 1024055 w 1178484"/>
                <a:gd name="connsiteY84" fmla="*/ 262038 h 1559150"/>
                <a:gd name="connsiteX85" fmla="*/ 1006565 w 1178484"/>
                <a:gd name="connsiteY85" fmla="*/ 251183 h 1559150"/>
                <a:gd name="connsiteX86" fmla="*/ 1010302 w 1178484"/>
                <a:gd name="connsiteY86" fmla="*/ 236529 h 1559150"/>
                <a:gd name="connsiteX87" fmla="*/ 1002411 w 1178484"/>
                <a:gd name="connsiteY87" fmla="*/ 221495 h 1559150"/>
                <a:gd name="connsiteX88" fmla="*/ 1016823 w 1178484"/>
                <a:gd name="connsiteY88" fmla="*/ 208132 h 1559150"/>
                <a:gd name="connsiteX89" fmla="*/ 1016960 w 1178484"/>
                <a:gd name="connsiteY89" fmla="*/ 207779 h 1559150"/>
                <a:gd name="connsiteX90" fmla="*/ 1023380 w 1178484"/>
                <a:gd name="connsiteY90" fmla="*/ 188590 h 1559150"/>
                <a:gd name="connsiteX91" fmla="*/ 1054611 w 1178484"/>
                <a:gd name="connsiteY91" fmla="*/ 184206 h 1559150"/>
                <a:gd name="connsiteX92" fmla="*/ 1054620 w 1178484"/>
                <a:gd name="connsiteY92" fmla="*/ 184200 h 1559150"/>
                <a:gd name="connsiteX93" fmla="*/ 1069141 w 1178484"/>
                <a:gd name="connsiteY93" fmla="*/ 174503 h 1559150"/>
                <a:gd name="connsiteX94" fmla="*/ 1086099 w 1178484"/>
                <a:gd name="connsiteY94" fmla="*/ 179655 h 1559150"/>
                <a:gd name="connsiteX95" fmla="*/ 1086187 w 1178484"/>
                <a:gd name="connsiteY95" fmla="*/ 179595 h 1559150"/>
                <a:gd name="connsiteX96" fmla="*/ 608185 w 1178484"/>
                <a:gd name="connsiteY96" fmla="*/ 79623 h 1559150"/>
                <a:gd name="connsiteX97" fmla="*/ 838583 w 1178484"/>
                <a:gd name="connsiteY97" fmla="*/ 310020 h 1559150"/>
                <a:gd name="connsiteX98" fmla="*/ 833902 w 1178484"/>
                <a:gd name="connsiteY98" fmla="*/ 356453 h 1559150"/>
                <a:gd name="connsiteX99" fmla="*/ 828990 w 1178484"/>
                <a:gd name="connsiteY99" fmla="*/ 372278 h 1559150"/>
                <a:gd name="connsiteX100" fmla="*/ 890534 w 1178484"/>
                <a:gd name="connsiteY100" fmla="*/ 372278 h 1559150"/>
                <a:gd name="connsiteX101" fmla="*/ 1048011 w 1178484"/>
                <a:gd name="connsiteY101" fmla="*/ 372278 h 1559150"/>
                <a:gd name="connsiteX102" fmla="*/ 1065150 w 1178484"/>
                <a:gd name="connsiteY102" fmla="*/ 372278 h 1559150"/>
                <a:gd name="connsiteX103" fmla="*/ 1065150 w 1178484"/>
                <a:gd name="connsiteY103" fmla="*/ 404860 h 1559150"/>
                <a:gd name="connsiteX104" fmla="*/ 1048011 w 1178484"/>
                <a:gd name="connsiteY104" fmla="*/ 404860 h 1559150"/>
                <a:gd name="connsiteX105" fmla="*/ 995112 w 1178484"/>
                <a:gd name="connsiteY105" fmla="*/ 404860 h 1559150"/>
                <a:gd name="connsiteX106" fmla="*/ 1004800 w 1178484"/>
                <a:gd name="connsiteY106" fmla="*/ 419229 h 1559150"/>
                <a:gd name="connsiteX107" fmla="*/ 1008777 w 1178484"/>
                <a:gd name="connsiteY107" fmla="*/ 438926 h 1559150"/>
                <a:gd name="connsiteX108" fmla="*/ 1008777 w 1178484"/>
                <a:gd name="connsiteY108" fmla="*/ 651849 h 1559150"/>
                <a:gd name="connsiteX109" fmla="*/ 1008199 w 1178484"/>
                <a:gd name="connsiteY109" fmla="*/ 654710 h 1559150"/>
                <a:gd name="connsiteX110" fmla="*/ 1008874 w 1178484"/>
                <a:gd name="connsiteY110" fmla="*/ 662747 h 1559150"/>
                <a:gd name="connsiteX111" fmla="*/ 952779 w 1178484"/>
                <a:gd name="connsiteY111" fmla="*/ 707184 h 1559150"/>
                <a:gd name="connsiteX112" fmla="*/ 722897 w 1178484"/>
                <a:gd name="connsiteY112" fmla="*/ 680526 h 1559150"/>
                <a:gd name="connsiteX113" fmla="*/ 721522 w 1178484"/>
                <a:gd name="connsiteY113" fmla="*/ 690260 h 1559150"/>
                <a:gd name="connsiteX114" fmla="*/ 627748 w 1178484"/>
                <a:gd name="connsiteY114" fmla="*/ 1004159 h 1559150"/>
                <a:gd name="connsiteX115" fmla="*/ 850523 w 1178484"/>
                <a:gd name="connsiteY115" fmla="*/ 1004159 h 1559150"/>
                <a:gd name="connsiteX116" fmla="*/ 930490 w 1178484"/>
                <a:gd name="connsiteY116" fmla="*/ 1084126 h 1559150"/>
                <a:gd name="connsiteX117" fmla="*/ 928068 w 1178484"/>
                <a:gd name="connsiteY117" fmla="*/ 1096122 h 1559150"/>
                <a:gd name="connsiteX118" fmla="*/ 927233 w 1178484"/>
                <a:gd name="connsiteY118" fmla="*/ 1109449 h 1559150"/>
                <a:gd name="connsiteX119" fmla="*/ 821223 w 1178484"/>
                <a:gd name="connsiteY119" fmla="*/ 1505086 h 1559150"/>
                <a:gd name="connsiteX120" fmla="*/ 745154 w 1178484"/>
                <a:gd name="connsiteY120" fmla="*/ 1549004 h 1559150"/>
                <a:gd name="connsiteX121" fmla="*/ 701237 w 1178484"/>
                <a:gd name="connsiteY121" fmla="*/ 1472936 h 1559150"/>
                <a:gd name="connsiteX122" fmla="*/ 783991 w 1178484"/>
                <a:gd name="connsiteY122" fmla="*/ 1164093 h 1559150"/>
                <a:gd name="connsiteX123" fmla="*/ 511308 w 1178484"/>
                <a:gd name="connsiteY123" fmla="*/ 1164093 h 1559150"/>
                <a:gd name="connsiteX124" fmla="*/ 495005 w 1178484"/>
                <a:gd name="connsiteY124" fmla="*/ 1169188 h 1559150"/>
                <a:gd name="connsiteX125" fmla="*/ 443239 w 1178484"/>
                <a:gd name="connsiteY125" fmla="*/ 1164460 h 1559150"/>
                <a:gd name="connsiteX126" fmla="*/ 443240 w 1178484"/>
                <a:gd name="connsiteY126" fmla="*/ 1164460 h 1559150"/>
                <a:gd name="connsiteX127" fmla="*/ 437174 w 1178484"/>
                <a:gd name="connsiteY127" fmla="*/ 1161228 h 1559150"/>
                <a:gd name="connsiteX128" fmla="*/ 420241 w 1178484"/>
                <a:gd name="connsiteY128" fmla="*/ 1157809 h 1559150"/>
                <a:gd name="connsiteX129" fmla="*/ 394822 w 1178484"/>
                <a:gd name="connsiteY129" fmla="*/ 1140672 h 1559150"/>
                <a:gd name="connsiteX130" fmla="*/ 380667 w 1178484"/>
                <a:gd name="connsiteY130" fmla="*/ 1119676 h 1559150"/>
                <a:gd name="connsiteX131" fmla="*/ 365525 w 1178484"/>
                <a:gd name="connsiteY131" fmla="*/ 1101228 h 1559150"/>
                <a:gd name="connsiteX132" fmla="*/ 355283 w 1178484"/>
                <a:gd name="connsiteY132" fmla="*/ 1001563 h 1559150"/>
                <a:gd name="connsiteX133" fmla="*/ 470669 w 1178484"/>
                <a:gd name="connsiteY133" fmla="*/ 615321 h 1559150"/>
                <a:gd name="connsiteX134" fmla="*/ 533900 w 1178484"/>
                <a:gd name="connsiteY134" fmla="*/ 537606 h 1559150"/>
                <a:gd name="connsiteX135" fmla="*/ 550779 w 1178484"/>
                <a:gd name="connsiteY135" fmla="*/ 532330 h 1559150"/>
                <a:gd name="connsiteX136" fmla="*/ 518504 w 1178484"/>
                <a:gd name="connsiteY136" fmla="*/ 522312 h 1559150"/>
                <a:gd name="connsiteX137" fmla="*/ 377787 w 1178484"/>
                <a:gd name="connsiteY137" fmla="*/ 310020 h 1559150"/>
                <a:gd name="connsiteX138" fmla="*/ 608185 w 1178484"/>
                <a:gd name="connsiteY138" fmla="*/ 79623 h 1559150"/>
                <a:gd name="connsiteX139" fmla="*/ 963558 w 1178484"/>
                <a:gd name="connsiteY139" fmla="*/ 186 h 1559150"/>
                <a:gd name="connsiteX140" fmla="*/ 985873 w 1178484"/>
                <a:gd name="connsiteY140" fmla="*/ 8469 h 1559150"/>
                <a:gd name="connsiteX141" fmla="*/ 986216 w 1178484"/>
                <a:gd name="connsiteY141" fmla="*/ 8597 h 1559150"/>
                <a:gd name="connsiteX142" fmla="*/ 1017452 w 1178484"/>
                <a:gd name="connsiteY142" fmla="*/ 1993 h 1559150"/>
                <a:gd name="connsiteX143" fmla="*/ 1033292 w 1178484"/>
                <a:gd name="connsiteY143" fmla="*/ 20009 h 1559150"/>
                <a:gd name="connsiteX144" fmla="*/ 1033382 w 1178484"/>
                <a:gd name="connsiteY144" fmla="*/ 20087 h 1559150"/>
                <a:gd name="connsiteX145" fmla="*/ 1053620 w 1178484"/>
                <a:gd name="connsiteY145" fmla="*/ 37495 h 1559150"/>
                <a:gd name="connsiteX146" fmla="*/ 1052710 w 1178484"/>
                <a:gd name="connsiteY146" fmla="*/ 56456 h 1559150"/>
                <a:gd name="connsiteX147" fmla="*/ 1059356 w 1178484"/>
                <a:gd name="connsiteY147" fmla="*/ 85447 h 1559150"/>
                <a:gd name="connsiteX148" fmla="*/ 1028221 w 1178484"/>
                <a:gd name="connsiteY148" fmla="*/ 110824 h 1559150"/>
                <a:gd name="connsiteX149" fmla="*/ 1017075 w 1178484"/>
                <a:gd name="connsiteY149" fmla="*/ 132569 h 1559150"/>
                <a:gd name="connsiteX150" fmla="*/ 979126 w 1178484"/>
                <a:gd name="connsiteY150" fmla="*/ 135202 h 1559150"/>
                <a:gd name="connsiteX151" fmla="*/ 952007 w 1178484"/>
                <a:gd name="connsiteY151" fmla="*/ 158400 h 1559150"/>
                <a:gd name="connsiteX152" fmla="*/ 912133 w 1178484"/>
                <a:gd name="connsiteY152" fmla="*/ 144240 h 1559150"/>
                <a:gd name="connsiteX153" fmla="*/ 852902 w 1178484"/>
                <a:gd name="connsiteY153" fmla="*/ 130250 h 1559150"/>
                <a:gd name="connsiteX154" fmla="*/ 826860 w 1178484"/>
                <a:gd name="connsiteY154" fmla="*/ 114681 h 1559150"/>
                <a:gd name="connsiteX155" fmla="*/ 832424 w 1178484"/>
                <a:gd name="connsiteY155" fmla="*/ 93666 h 1559150"/>
                <a:gd name="connsiteX156" fmla="*/ 820673 w 1178484"/>
                <a:gd name="connsiteY156" fmla="*/ 72106 h 1559150"/>
                <a:gd name="connsiteX157" fmla="*/ 842133 w 1178484"/>
                <a:gd name="connsiteY157" fmla="*/ 52942 h 1559150"/>
                <a:gd name="connsiteX158" fmla="*/ 842339 w 1178484"/>
                <a:gd name="connsiteY158" fmla="*/ 52437 h 1559150"/>
                <a:gd name="connsiteX159" fmla="*/ 851898 w 1178484"/>
                <a:gd name="connsiteY159" fmla="*/ 24917 h 1559150"/>
                <a:gd name="connsiteX160" fmla="*/ 898402 w 1178484"/>
                <a:gd name="connsiteY160" fmla="*/ 18630 h 1559150"/>
                <a:gd name="connsiteX161" fmla="*/ 898415 w 1178484"/>
                <a:gd name="connsiteY161" fmla="*/ 18622 h 1559150"/>
                <a:gd name="connsiteX162" fmla="*/ 920037 w 1178484"/>
                <a:gd name="connsiteY162" fmla="*/ 4715 h 1559150"/>
                <a:gd name="connsiteX163" fmla="*/ 945288 w 1178484"/>
                <a:gd name="connsiteY163" fmla="*/ 12104 h 1559150"/>
                <a:gd name="connsiteX164" fmla="*/ 945420 w 1178484"/>
                <a:gd name="connsiteY164" fmla="*/ 12018 h 1559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</a:cxnLst>
              <a:rect l="l" t="t" r="r" b="b"/>
              <a:pathLst>
                <a:path w="1178484" h="1559150">
                  <a:moveTo>
                    <a:pt x="75879" y="1177238"/>
                  </a:moveTo>
                  <a:lnTo>
                    <a:pt x="708332" y="1177238"/>
                  </a:lnTo>
                  <a:cubicBezTo>
                    <a:pt x="716636" y="1177238"/>
                    <a:pt x="723367" y="1183969"/>
                    <a:pt x="723367" y="1192273"/>
                  </a:cubicBezTo>
                  <a:cubicBezTo>
                    <a:pt x="723367" y="1200577"/>
                    <a:pt x="716636" y="1207308"/>
                    <a:pt x="708332" y="1207308"/>
                  </a:cubicBezTo>
                  <a:lnTo>
                    <a:pt x="692175" y="1207308"/>
                  </a:lnTo>
                  <a:lnTo>
                    <a:pt x="682892" y="1268488"/>
                  </a:lnTo>
                  <a:cubicBezTo>
                    <a:pt x="660525" y="1342057"/>
                    <a:pt x="606534" y="1408426"/>
                    <a:pt x="531531" y="1450799"/>
                  </a:cubicBezTo>
                  <a:lnTo>
                    <a:pt x="474793" y="1474955"/>
                  </a:lnTo>
                  <a:lnTo>
                    <a:pt x="484278" y="1524273"/>
                  </a:lnTo>
                  <a:lnTo>
                    <a:pt x="525075" y="1524273"/>
                  </a:lnTo>
                  <a:cubicBezTo>
                    <a:pt x="534706" y="1524273"/>
                    <a:pt x="542514" y="1532081"/>
                    <a:pt x="542514" y="1541712"/>
                  </a:cubicBezTo>
                  <a:cubicBezTo>
                    <a:pt x="542514" y="1547525"/>
                    <a:pt x="542513" y="1553337"/>
                    <a:pt x="542513" y="1559150"/>
                  </a:cubicBezTo>
                  <a:lnTo>
                    <a:pt x="148168" y="1559150"/>
                  </a:lnTo>
                  <a:lnTo>
                    <a:pt x="148168" y="1541712"/>
                  </a:lnTo>
                  <a:cubicBezTo>
                    <a:pt x="148168" y="1532081"/>
                    <a:pt x="155976" y="1524273"/>
                    <a:pt x="165607" y="1524273"/>
                  </a:cubicBezTo>
                  <a:lnTo>
                    <a:pt x="181950" y="1524273"/>
                  </a:lnTo>
                  <a:lnTo>
                    <a:pt x="196538" y="1448421"/>
                  </a:lnTo>
                  <a:lnTo>
                    <a:pt x="177282" y="1436919"/>
                  </a:lnTo>
                  <a:cubicBezTo>
                    <a:pt x="126464" y="1397165"/>
                    <a:pt x="94387" y="1341177"/>
                    <a:pt x="86253" y="1278977"/>
                  </a:cubicBezTo>
                  <a:lnTo>
                    <a:pt x="89430" y="1207308"/>
                  </a:lnTo>
                  <a:lnTo>
                    <a:pt x="75879" y="1207308"/>
                  </a:lnTo>
                  <a:cubicBezTo>
                    <a:pt x="67575" y="1207308"/>
                    <a:pt x="60844" y="1200577"/>
                    <a:pt x="60844" y="1192273"/>
                  </a:cubicBezTo>
                  <a:cubicBezTo>
                    <a:pt x="60844" y="1183969"/>
                    <a:pt x="67575" y="1177238"/>
                    <a:pt x="75879" y="1177238"/>
                  </a:cubicBezTo>
                  <a:close/>
                  <a:moveTo>
                    <a:pt x="30423" y="587412"/>
                  </a:moveTo>
                  <a:lnTo>
                    <a:pt x="30423" y="587413"/>
                  </a:lnTo>
                  <a:cubicBezTo>
                    <a:pt x="47225" y="587413"/>
                    <a:pt x="60846" y="601034"/>
                    <a:pt x="60846" y="617836"/>
                  </a:cubicBezTo>
                  <a:lnTo>
                    <a:pt x="60845" y="1160585"/>
                  </a:lnTo>
                  <a:cubicBezTo>
                    <a:pt x="60845" y="1168986"/>
                    <a:pt x="57440" y="1176592"/>
                    <a:pt x="51934" y="1182097"/>
                  </a:cubicBezTo>
                  <a:lnTo>
                    <a:pt x="30422" y="1191008"/>
                  </a:lnTo>
                  <a:lnTo>
                    <a:pt x="8911" y="1182097"/>
                  </a:lnTo>
                  <a:cubicBezTo>
                    <a:pt x="3405" y="1176592"/>
                    <a:pt x="0" y="1168986"/>
                    <a:pt x="0" y="1160585"/>
                  </a:cubicBezTo>
                  <a:lnTo>
                    <a:pt x="0" y="617835"/>
                  </a:lnTo>
                  <a:cubicBezTo>
                    <a:pt x="0" y="601033"/>
                    <a:pt x="13621" y="587412"/>
                    <a:pt x="30423" y="587412"/>
                  </a:cubicBezTo>
                  <a:close/>
                  <a:moveTo>
                    <a:pt x="817677" y="404860"/>
                  </a:moveTo>
                  <a:lnTo>
                    <a:pt x="799234" y="438838"/>
                  </a:lnTo>
                  <a:cubicBezTo>
                    <a:pt x="768181" y="484802"/>
                    <a:pt x="720977" y="518958"/>
                    <a:pt x="665765" y="533164"/>
                  </a:cubicBezTo>
                  <a:lnTo>
                    <a:pt x="648528" y="535335"/>
                  </a:lnTo>
                  <a:lnTo>
                    <a:pt x="679442" y="551805"/>
                  </a:lnTo>
                  <a:lnTo>
                    <a:pt x="701461" y="576156"/>
                  </a:lnTo>
                  <a:lnTo>
                    <a:pt x="907571" y="600057"/>
                  </a:lnTo>
                  <a:lnTo>
                    <a:pt x="907571" y="438926"/>
                  </a:lnTo>
                  <a:cubicBezTo>
                    <a:pt x="907571" y="431939"/>
                    <a:pt x="908987" y="425283"/>
                    <a:pt x="911547" y="419229"/>
                  </a:cubicBezTo>
                  <a:lnTo>
                    <a:pt x="921235" y="404860"/>
                  </a:lnTo>
                  <a:lnTo>
                    <a:pt x="890534" y="404860"/>
                  </a:lnTo>
                  <a:close/>
                  <a:moveTo>
                    <a:pt x="1143803" y="296652"/>
                  </a:moveTo>
                  <a:lnTo>
                    <a:pt x="1151787" y="300513"/>
                  </a:lnTo>
                  <a:lnTo>
                    <a:pt x="1151910" y="300573"/>
                  </a:lnTo>
                  <a:cubicBezTo>
                    <a:pt x="1154653" y="296767"/>
                    <a:pt x="1159191" y="295518"/>
                    <a:pt x="1163086" y="297494"/>
                  </a:cubicBezTo>
                  <a:cubicBezTo>
                    <a:pt x="1166054" y="299000"/>
                    <a:pt x="1168182" y="302152"/>
                    <a:pt x="1168754" y="305892"/>
                  </a:cubicBezTo>
                  <a:lnTo>
                    <a:pt x="1168786" y="305928"/>
                  </a:lnTo>
                  <a:lnTo>
                    <a:pt x="1176027" y="314043"/>
                  </a:lnTo>
                  <a:cubicBezTo>
                    <a:pt x="1176835" y="316937"/>
                    <a:pt x="1176720" y="320081"/>
                    <a:pt x="1175702" y="322880"/>
                  </a:cubicBezTo>
                  <a:cubicBezTo>
                    <a:pt x="1178205" y="326720"/>
                    <a:pt x="1179080" y="331698"/>
                    <a:pt x="1178080" y="336393"/>
                  </a:cubicBezTo>
                  <a:cubicBezTo>
                    <a:pt x="1176750" y="342636"/>
                    <a:pt x="1172347" y="347311"/>
                    <a:pt x="1166939" y="348222"/>
                  </a:cubicBezTo>
                  <a:cubicBezTo>
                    <a:pt x="1166914" y="352119"/>
                    <a:pt x="1165458" y="355814"/>
                    <a:pt x="1162951" y="358358"/>
                  </a:cubicBezTo>
                  <a:cubicBezTo>
                    <a:pt x="1159142" y="362223"/>
                    <a:pt x="1153639" y="362720"/>
                    <a:pt x="1149373" y="359585"/>
                  </a:cubicBezTo>
                  <a:cubicBezTo>
                    <a:pt x="1147993" y="364970"/>
                    <a:pt x="1144299" y="369086"/>
                    <a:pt x="1139670" y="370398"/>
                  </a:cubicBezTo>
                  <a:cubicBezTo>
                    <a:pt x="1134214" y="371943"/>
                    <a:pt x="1128521" y="369310"/>
                    <a:pt x="1125402" y="363798"/>
                  </a:cubicBezTo>
                  <a:cubicBezTo>
                    <a:pt x="1118041" y="369030"/>
                    <a:pt x="1108481" y="366089"/>
                    <a:pt x="1104209" y="357277"/>
                  </a:cubicBezTo>
                  <a:cubicBezTo>
                    <a:pt x="1100012" y="357856"/>
                    <a:pt x="1096072" y="354788"/>
                    <a:pt x="1094891" y="350020"/>
                  </a:cubicBezTo>
                  <a:cubicBezTo>
                    <a:pt x="1094035" y="346570"/>
                    <a:pt x="1094791" y="342847"/>
                    <a:pt x="1096882" y="340225"/>
                  </a:cubicBezTo>
                  <a:cubicBezTo>
                    <a:pt x="1093916" y="338167"/>
                    <a:pt x="1092264" y="334219"/>
                    <a:pt x="1092677" y="330175"/>
                  </a:cubicBezTo>
                  <a:cubicBezTo>
                    <a:pt x="1093162" y="325440"/>
                    <a:pt x="1096350" y="321731"/>
                    <a:pt x="1100356" y="321242"/>
                  </a:cubicBezTo>
                  <a:cubicBezTo>
                    <a:pt x="1100380" y="321163"/>
                    <a:pt x="1100405" y="321086"/>
                    <a:pt x="1100429" y="321007"/>
                  </a:cubicBezTo>
                  <a:cubicBezTo>
                    <a:pt x="1099891" y="316344"/>
                    <a:pt x="1101146" y="311641"/>
                    <a:pt x="1103850" y="308180"/>
                  </a:cubicBezTo>
                  <a:cubicBezTo>
                    <a:pt x="1108122" y="302712"/>
                    <a:pt x="1115048" y="301494"/>
                    <a:pt x="1120489" y="305249"/>
                  </a:cubicBezTo>
                  <a:lnTo>
                    <a:pt x="1120494" y="305245"/>
                  </a:lnTo>
                  <a:lnTo>
                    <a:pt x="1128230" y="298763"/>
                  </a:lnTo>
                  <a:cubicBezTo>
                    <a:pt x="1131379" y="298192"/>
                    <a:pt x="1134742" y="299277"/>
                    <a:pt x="1137266" y="302207"/>
                  </a:cubicBezTo>
                  <a:lnTo>
                    <a:pt x="1137312" y="302167"/>
                  </a:lnTo>
                  <a:close/>
                  <a:moveTo>
                    <a:pt x="1098368" y="171345"/>
                  </a:moveTo>
                  <a:lnTo>
                    <a:pt x="1113354" y="177121"/>
                  </a:lnTo>
                  <a:lnTo>
                    <a:pt x="1113585" y="177210"/>
                  </a:lnTo>
                  <a:cubicBezTo>
                    <a:pt x="1118734" y="171517"/>
                    <a:pt x="1127251" y="169647"/>
                    <a:pt x="1134562" y="172604"/>
                  </a:cubicBezTo>
                  <a:cubicBezTo>
                    <a:pt x="1140132" y="174857"/>
                    <a:pt x="1144126" y="179573"/>
                    <a:pt x="1145199" y="185168"/>
                  </a:cubicBezTo>
                  <a:lnTo>
                    <a:pt x="1145260" y="185222"/>
                  </a:lnTo>
                  <a:lnTo>
                    <a:pt x="1158851" y="197361"/>
                  </a:lnTo>
                  <a:cubicBezTo>
                    <a:pt x="1160368" y="201691"/>
                    <a:pt x="1160151" y="206394"/>
                    <a:pt x="1158240" y="210582"/>
                  </a:cubicBezTo>
                  <a:cubicBezTo>
                    <a:pt x="1162938" y="216326"/>
                    <a:pt x="1164582" y="223773"/>
                    <a:pt x="1162704" y="230797"/>
                  </a:cubicBezTo>
                  <a:cubicBezTo>
                    <a:pt x="1160207" y="240136"/>
                    <a:pt x="1151943" y="247130"/>
                    <a:pt x="1141794" y="248493"/>
                  </a:cubicBezTo>
                  <a:cubicBezTo>
                    <a:pt x="1141745" y="254322"/>
                    <a:pt x="1139014" y="259850"/>
                    <a:pt x="1134308" y="263656"/>
                  </a:cubicBezTo>
                  <a:cubicBezTo>
                    <a:pt x="1127158" y="269439"/>
                    <a:pt x="1116830" y="270182"/>
                    <a:pt x="1108823" y="265492"/>
                  </a:cubicBezTo>
                  <a:cubicBezTo>
                    <a:pt x="1106234" y="273547"/>
                    <a:pt x="1099300" y="279706"/>
                    <a:pt x="1090611" y="281668"/>
                  </a:cubicBezTo>
                  <a:cubicBezTo>
                    <a:pt x="1080372" y="283979"/>
                    <a:pt x="1069686" y="280040"/>
                    <a:pt x="1063833" y="271794"/>
                  </a:cubicBezTo>
                  <a:cubicBezTo>
                    <a:pt x="1050017" y="279621"/>
                    <a:pt x="1032073" y="275221"/>
                    <a:pt x="1024055" y="262038"/>
                  </a:cubicBezTo>
                  <a:cubicBezTo>
                    <a:pt x="1016178" y="262905"/>
                    <a:pt x="1008782" y="258315"/>
                    <a:pt x="1006565" y="251183"/>
                  </a:cubicBezTo>
                  <a:cubicBezTo>
                    <a:pt x="1004959" y="246022"/>
                    <a:pt x="1006379" y="240453"/>
                    <a:pt x="1010302" y="236529"/>
                  </a:cubicBezTo>
                  <a:cubicBezTo>
                    <a:pt x="1004736" y="233451"/>
                    <a:pt x="1001636" y="227545"/>
                    <a:pt x="1002411" y="221495"/>
                  </a:cubicBezTo>
                  <a:cubicBezTo>
                    <a:pt x="1003320" y="214411"/>
                    <a:pt x="1009304" y="208862"/>
                    <a:pt x="1016823" y="208132"/>
                  </a:cubicBezTo>
                  <a:cubicBezTo>
                    <a:pt x="1016867" y="208013"/>
                    <a:pt x="1016916" y="207898"/>
                    <a:pt x="1016960" y="207779"/>
                  </a:cubicBezTo>
                  <a:cubicBezTo>
                    <a:pt x="1015951" y="200804"/>
                    <a:pt x="1018305" y="193769"/>
                    <a:pt x="1023380" y="188590"/>
                  </a:cubicBezTo>
                  <a:cubicBezTo>
                    <a:pt x="1031398" y="180411"/>
                    <a:pt x="1044398" y="178588"/>
                    <a:pt x="1054611" y="184206"/>
                  </a:cubicBezTo>
                  <a:lnTo>
                    <a:pt x="1054620" y="184200"/>
                  </a:lnTo>
                  <a:lnTo>
                    <a:pt x="1069141" y="174503"/>
                  </a:lnTo>
                  <a:cubicBezTo>
                    <a:pt x="1075049" y="173649"/>
                    <a:pt x="1081363" y="175271"/>
                    <a:pt x="1086099" y="179655"/>
                  </a:cubicBezTo>
                  <a:lnTo>
                    <a:pt x="1086187" y="179595"/>
                  </a:lnTo>
                  <a:close/>
                  <a:moveTo>
                    <a:pt x="608185" y="79623"/>
                  </a:moveTo>
                  <a:cubicBezTo>
                    <a:pt x="735430" y="79623"/>
                    <a:pt x="838583" y="182775"/>
                    <a:pt x="838583" y="310020"/>
                  </a:cubicBezTo>
                  <a:cubicBezTo>
                    <a:pt x="838583" y="325926"/>
                    <a:pt x="836971" y="341455"/>
                    <a:pt x="833902" y="356453"/>
                  </a:cubicBezTo>
                  <a:lnTo>
                    <a:pt x="828990" y="372278"/>
                  </a:lnTo>
                  <a:lnTo>
                    <a:pt x="890534" y="372278"/>
                  </a:lnTo>
                  <a:lnTo>
                    <a:pt x="1048011" y="372278"/>
                  </a:lnTo>
                  <a:lnTo>
                    <a:pt x="1065150" y="372278"/>
                  </a:lnTo>
                  <a:lnTo>
                    <a:pt x="1065150" y="404860"/>
                  </a:lnTo>
                  <a:lnTo>
                    <a:pt x="1048011" y="404860"/>
                  </a:lnTo>
                  <a:lnTo>
                    <a:pt x="995112" y="404860"/>
                  </a:lnTo>
                  <a:lnTo>
                    <a:pt x="1004800" y="419229"/>
                  </a:lnTo>
                  <a:cubicBezTo>
                    <a:pt x="1007361" y="425283"/>
                    <a:pt x="1008777" y="431939"/>
                    <a:pt x="1008777" y="438926"/>
                  </a:cubicBezTo>
                  <a:lnTo>
                    <a:pt x="1008777" y="651849"/>
                  </a:lnTo>
                  <a:lnTo>
                    <a:pt x="1008199" y="654710"/>
                  </a:lnTo>
                  <a:lnTo>
                    <a:pt x="1008874" y="662747"/>
                  </a:lnTo>
                  <a:cubicBezTo>
                    <a:pt x="1005655" y="690508"/>
                    <a:pt x="980540" y="710403"/>
                    <a:pt x="952779" y="707184"/>
                  </a:cubicBezTo>
                  <a:lnTo>
                    <a:pt x="722897" y="680526"/>
                  </a:lnTo>
                  <a:lnTo>
                    <a:pt x="721522" y="690260"/>
                  </a:lnTo>
                  <a:lnTo>
                    <a:pt x="627748" y="1004159"/>
                  </a:lnTo>
                  <a:lnTo>
                    <a:pt x="850523" y="1004159"/>
                  </a:lnTo>
                  <a:cubicBezTo>
                    <a:pt x="894688" y="1004159"/>
                    <a:pt x="930490" y="1039961"/>
                    <a:pt x="930490" y="1084126"/>
                  </a:cubicBezTo>
                  <a:lnTo>
                    <a:pt x="928068" y="1096122"/>
                  </a:lnTo>
                  <a:lnTo>
                    <a:pt x="927233" y="1109449"/>
                  </a:lnTo>
                  <a:lnTo>
                    <a:pt x="821223" y="1505086"/>
                  </a:lnTo>
                  <a:cubicBezTo>
                    <a:pt x="812344" y="1538219"/>
                    <a:pt x="778288" y="1557882"/>
                    <a:pt x="745154" y="1549004"/>
                  </a:cubicBezTo>
                  <a:cubicBezTo>
                    <a:pt x="712021" y="1540126"/>
                    <a:pt x="692359" y="1506069"/>
                    <a:pt x="701237" y="1472936"/>
                  </a:cubicBezTo>
                  <a:lnTo>
                    <a:pt x="783991" y="1164093"/>
                  </a:lnTo>
                  <a:lnTo>
                    <a:pt x="511308" y="1164093"/>
                  </a:lnTo>
                  <a:lnTo>
                    <a:pt x="495005" y="1169188"/>
                  </a:lnTo>
                  <a:cubicBezTo>
                    <a:pt x="478104" y="1171053"/>
                    <a:pt x="460557" y="1169634"/>
                    <a:pt x="443239" y="1164460"/>
                  </a:cubicBezTo>
                  <a:lnTo>
                    <a:pt x="443240" y="1164460"/>
                  </a:lnTo>
                  <a:lnTo>
                    <a:pt x="437174" y="1161228"/>
                  </a:lnTo>
                  <a:lnTo>
                    <a:pt x="420241" y="1157809"/>
                  </a:lnTo>
                  <a:cubicBezTo>
                    <a:pt x="410674" y="1153763"/>
                    <a:pt x="402058" y="1147907"/>
                    <a:pt x="394822" y="1140672"/>
                  </a:cubicBezTo>
                  <a:lnTo>
                    <a:pt x="380667" y="1119676"/>
                  </a:lnTo>
                  <a:lnTo>
                    <a:pt x="365525" y="1101228"/>
                  </a:lnTo>
                  <a:cubicBezTo>
                    <a:pt x="349608" y="1071749"/>
                    <a:pt x="344936" y="1036199"/>
                    <a:pt x="355283" y="1001563"/>
                  </a:cubicBezTo>
                  <a:lnTo>
                    <a:pt x="470669" y="615321"/>
                  </a:lnTo>
                  <a:cubicBezTo>
                    <a:pt x="481016" y="580686"/>
                    <a:pt x="504422" y="553523"/>
                    <a:pt x="533900" y="537606"/>
                  </a:cubicBezTo>
                  <a:lnTo>
                    <a:pt x="550779" y="532330"/>
                  </a:lnTo>
                  <a:lnTo>
                    <a:pt x="518504" y="522312"/>
                  </a:lnTo>
                  <a:cubicBezTo>
                    <a:pt x="435810" y="487335"/>
                    <a:pt x="377787" y="405454"/>
                    <a:pt x="377787" y="310020"/>
                  </a:cubicBezTo>
                  <a:cubicBezTo>
                    <a:pt x="377787" y="182775"/>
                    <a:pt x="480940" y="79623"/>
                    <a:pt x="608185" y="79623"/>
                  </a:cubicBezTo>
                  <a:close/>
                  <a:moveTo>
                    <a:pt x="963558" y="186"/>
                  </a:moveTo>
                  <a:lnTo>
                    <a:pt x="985873" y="8469"/>
                  </a:lnTo>
                  <a:lnTo>
                    <a:pt x="986216" y="8597"/>
                  </a:lnTo>
                  <a:cubicBezTo>
                    <a:pt x="993884" y="433"/>
                    <a:pt x="1006567" y="-2248"/>
                    <a:pt x="1017452" y="1993"/>
                  </a:cubicBezTo>
                  <a:cubicBezTo>
                    <a:pt x="1025746" y="5223"/>
                    <a:pt x="1031694" y="11986"/>
                    <a:pt x="1033292" y="20009"/>
                  </a:cubicBezTo>
                  <a:lnTo>
                    <a:pt x="1033382" y="20087"/>
                  </a:lnTo>
                  <a:lnTo>
                    <a:pt x="1053620" y="37495"/>
                  </a:lnTo>
                  <a:cubicBezTo>
                    <a:pt x="1055878" y="43705"/>
                    <a:pt x="1055556" y="50449"/>
                    <a:pt x="1052710" y="56456"/>
                  </a:cubicBezTo>
                  <a:cubicBezTo>
                    <a:pt x="1059706" y="64694"/>
                    <a:pt x="1062153" y="75373"/>
                    <a:pt x="1059356" y="85447"/>
                  </a:cubicBezTo>
                  <a:cubicBezTo>
                    <a:pt x="1055639" y="98840"/>
                    <a:pt x="1043334" y="108870"/>
                    <a:pt x="1028221" y="110824"/>
                  </a:cubicBezTo>
                  <a:cubicBezTo>
                    <a:pt x="1028149" y="119184"/>
                    <a:pt x="1024082" y="127112"/>
                    <a:pt x="1017075" y="132569"/>
                  </a:cubicBezTo>
                  <a:cubicBezTo>
                    <a:pt x="1006428" y="140862"/>
                    <a:pt x="991049" y="141928"/>
                    <a:pt x="979126" y="135202"/>
                  </a:cubicBezTo>
                  <a:cubicBezTo>
                    <a:pt x="975270" y="146755"/>
                    <a:pt x="964945" y="155586"/>
                    <a:pt x="952007" y="158400"/>
                  </a:cubicBezTo>
                  <a:cubicBezTo>
                    <a:pt x="936761" y="161715"/>
                    <a:pt x="920849" y="156065"/>
                    <a:pt x="912133" y="144240"/>
                  </a:cubicBezTo>
                  <a:cubicBezTo>
                    <a:pt x="891561" y="155464"/>
                    <a:pt x="864842" y="149155"/>
                    <a:pt x="852902" y="130250"/>
                  </a:cubicBezTo>
                  <a:cubicBezTo>
                    <a:pt x="841174" y="131492"/>
                    <a:pt x="830161" y="124910"/>
                    <a:pt x="826860" y="114681"/>
                  </a:cubicBezTo>
                  <a:cubicBezTo>
                    <a:pt x="824468" y="107280"/>
                    <a:pt x="826582" y="99293"/>
                    <a:pt x="832424" y="93666"/>
                  </a:cubicBezTo>
                  <a:cubicBezTo>
                    <a:pt x="824135" y="89252"/>
                    <a:pt x="819519" y="80782"/>
                    <a:pt x="820673" y="72106"/>
                  </a:cubicBezTo>
                  <a:cubicBezTo>
                    <a:pt x="822027" y="61947"/>
                    <a:pt x="830937" y="53989"/>
                    <a:pt x="842133" y="52942"/>
                  </a:cubicBezTo>
                  <a:cubicBezTo>
                    <a:pt x="842200" y="52773"/>
                    <a:pt x="842272" y="52607"/>
                    <a:pt x="842339" y="52437"/>
                  </a:cubicBezTo>
                  <a:cubicBezTo>
                    <a:pt x="840835" y="42433"/>
                    <a:pt x="844342" y="32344"/>
                    <a:pt x="851898" y="24917"/>
                  </a:cubicBezTo>
                  <a:cubicBezTo>
                    <a:pt x="863837" y="13188"/>
                    <a:pt x="883195" y="10573"/>
                    <a:pt x="898402" y="18630"/>
                  </a:cubicBezTo>
                  <a:lnTo>
                    <a:pt x="898415" y="18622"/>
                  </a:lnTo>
                  <a:lnTo>
                    <a:pt x="920037" y="4715"/>
                  </a:lnTo>
                  <a:cubicBezTo>
                    <a:pt x="928836" y="3491"/>
                    <a:pt x="938237" y="5816"/>
                    <a:pt x="945288" y="12104"/>
                  </a:cubicBezTo>
                  <a:lnTo>
                    <a:pt x="945420" y="12018"/>
                  </a:lnTo>
                  <a:close/>
                </a:path>
              </a:pathLst>
            </a:custGeom>
            <a:solidFill>
              <a:schemeClr val="tx1"/>
            </a:solidFill>
            <a:ln w="57150">
              <a:noFill/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77" name="禁止 176"/>
            <p:cNvSpPr/>
            <p:nvPr/>
          </p:nvSpPr>
          <p:spPr bwMode="auto">
            <a:xfrm>
              <a:off x="4171819" y="4774285"/>
              <a:ext cx="1551007" cy="1551007"/>
            </a:xfrm>
            <a:prstGeom prst="noSmoking">
              <a:avLst>
                <a:gd name="adj" fmla="val 8481"/>
              </a:avLst>
            </a:prstGeom>
            <a:solidFill>
              <a:srgbClr val="FF0000">
                <a:alpha val="30000"/>
              </a:srgbClr>
            </a:solidFill>
            <a:ln w="571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194" name="グループ化 193"/>
          <p:cNvGrpSpPr/>
          <p:nvPr/>
        </p:nvGrpSpPr>
        <p:grpSpPr>
          <a:xfrm>
            <a:off x="6027513" y="4774285"/>
            <a:ext cx="1551007" cy="1551007"/>
            <a:chOff x="6027513" y="4774285"/>
            <a:chExt cx="1551007" cy="1551007"/>
          </a:xfrm>
        </p:grpSpPr>
        <p:sp>
          <p:nvSpPr>
            <p:cNvPr id="101" name="禁止 100"/>
            <p:cNvSpPr/>
            <p:nvPr/>
          </p:nvSpPr>
          <p:spPr bwMode="auto">
            <a:xfrm>
              <a:off x="6027513" y="4774285"/>
              <a:ext cx="1551007" cy="1551007"/>
            </a:xfrm>
            <a:prstGeom prst="noSmoking">
              <a:avLst>
                <a:gd name="adj" fmla="val 8481"/>
              </a:avLst>
            </a:prstGeom>
            <a:solidFill>
              <a:srgbClr val="FF0000"/>
            </a:solidFill>
            <a:ln w="571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07" name="フリーフォーム 106"/>
            <p:cNvSpPr/>
            <p:nvPr/>
          </p:nvSpPr>
          <p:spPr bwMode="auto">
            <a:xfrm rot="16200000">
              <a:off x="6027779" y="4920810"/>
              <a:ext cx="1550474" cy="1257957"/>
            </a:xfrm>
            <a:custGeom>
              <a:avLst/>
              <a:gdLst>
                <a:gd name="connsiteX0" fmla="*/ 381912 w 1403982"/>
                <a:gd name="connsiteY0" fmla="*/ 75879 h 1139103"/>
                <a:gd name="connsiteX1" fmla="*/ 381912 w 1403982"/>
                <a:gd name="connsiteY1" fmla="*/ 708332 h 1139103"/>
                <a:gd name="connsiteX2" fmla="*/ 366877 w 1403982"/>
                <a:gd name="connsiteY2" fmla="*/ 723367 h 1139103"/>
                <a:gd name="connsiteX3" fmla="*/ 351842 w 1403982"/>
                <a:gd name="connsiteY3" fmla="*/ 708332 h 1139103"/>
                <a:gd name="connsiteX4" fmla="*/ 351842 w 1403982"/>
                <a:gd name="connsiteY4" fmla="*/ 692175 h 1139103"/>
                <a:gd name="connsiteX5" fmla="*/ 290662 w 1403982"/>
                <a:gd name="connsiteY5" fmla="*/ 682892 h 1139103"/>
                <a:gd name="connsiteX6" fmla="*/ 108351 w 1403982"/>
                <a:gd name="connsiteY6" fmla="*/ 531531 h 1139103"/>
                <a:gd name="connsiteX7" fmla="*/ 84195 w 1403982"/>
                <a:gd name="connsiteY7" fmla="*/ 474793 h 1139103"/>
                <a:gd name="connsiteX8" fmla="*/ 34877 w 1403982"/>
                <a:gd name="connsiteY8" fmla="*/ 484278 h 1139103"/>
                <a:gd name="connsiteX9" fmla="*/ 34877 w 1403982"/>
                <a:gd name="connsiteY9" fmla="*/ 525075 h 1139103"/>
                <a:gd name="connsiteX10" fmla="*/ 17438 w 1403982"/>
                <a:gd name="connsiteY10" fmla="*/ 542514 h 1139103"/>
                <a:gd name="connsiteX11" fmla="*/ 0 w 1403982"/>
                <a:gd name="connsiteY11" fmla="*/ 542513 h 1139103"/>
                <a:gd name="connsiteX12" fmla="*/ 0 w 1403982"/>
                <a:gd name="connsiteY12" fmla="*/ 148168 h 1139103"/>
                <a:gd name="connsiteX13" fmla="*/ 17438 w 1403982"/>
                <a:gd name="connsiteY13" fmla="*/ 148168 h 1139103"/>
                <a:gd name="connsiteX14" fmla="*/ 34877 w 1403982"/>
                <a:gd name="connsiteY14" fmla="*/ 165607 h 1139103"/>
                <a:gd name="connsiteX15" fmla="*/ 34877 w 1403982"/>
                <a:gd name="connsiteY15" fmla="*/ 181950 h 1139103"/>
                <a:gd name="connsiteX16" fmla="*/ 110729 w 1403982"/>
                <a:gd name="connsiteY16" fmla="*/ 196538 h 1139103"/>
                <a:gd name="connsiteX17" fmla="*/ 122231 w 1403982"/>
                <a:gd name="connsiteY17" fmla="*/ 177282 h 1139103"/>
                <a:gd name="connsiteX18" fmla="*/ 280173 w 1403982"/>
                <a:gd name="connsiteY18" fmla="*/ 86253 h 1139103"/>
                <a:gd name="connsiteX19" fmla="*/ 351842 w 1403982"/>
                <a:gd name="connsiteY19" fmla="*/ 89430 h 1139103"/>
                <a:gd name="connsiteX20" fmla="*/ 351842 w 1403982"/>
                <a:gd name="connsiteY20" fmla="*/ 75879 h 1139103"/>
                <a:gd name="connsiteX21" fmla="*/ 366877 w 1403982"/>
                <a:gd name="connsiteY21" fmla="*/ 60844 h 1139103"/>
                <a:gd name="connsiteX22" fmla="*/ 381912 w 1403982"/>
                <a:gd name="connsiteY22" fmla="*/ 75879 h 1139103"/>
                <a:gd name="connsiteX23" fmla="*/ 744450 w 1403982"/>
                <a:gd name="connsiteY23" fmla="*/ 730088 h 1139103"/>
                <a:gd name="connsiteX24" fmla="*/ 554991 w 1403982"/>
                <a:gd name="connsiteY24" fmla="*/ 609826 h 1139103"/>
                <a:gd name="connsiteX25" fmla="*/ 554991 w 1403982"/>
                <a:gd name="connsiteY25" fmla="*/ 798375 h 1139103"/>
                <a:gd name="connsiteX26" fmla="*/ 556464 w 1403982"/>
                <a:gd name="connsiteY26" fmla="*/ 797043 h 1139103"/>
                <a:gd name="connsiteX27" fmla="*/ 898130 w 1403982"/>
                <a:gd name="connsiteY27" fmla="*/ 781467 h 1139103"/>
                <a:gd name="connsiteX28" fmla="*/ 897422 w 1403982"/>
                <a:gd name="connsiteY28" fmla="*/ 781776 h 1139103"/>
                <a:gd name="connsiteX29" fmla="*/ 884849 w 1403982"/>
                <a:gd name="connsiteY29" fmla="*/ 782124 h 1139103"/>
                <a:gd name="connsiteX30" fmla="*/ 875002 w 1403982"/>
                <a:gd name="connsiteY30" fmla="*/ 791022 h 1139103"/>
                <a:gd name="connsiteX31" fmla="*/ 678769 w 1403982"/>
                <a:gd name="connsiteY31" fmla="*/ 860915 h 1139103"/>
                <a:gd name="connsiteX32" fmla="*/ 860109 w 1403982"/>
                <a:gd name="connsiteY32" fmla="*/ 965612 h 1139103"/>
                <a:gd name="connsiteX33" fmla="*/ 872641 w 1403982"/>
                <a:gd name="connsiteY33" fmla="*/ 981945 h 1139103"/>
                <a:gd name="connsiteX34" fmla="*/ 864320 w 1403982"/>
                <a:gd name="connsiteY34" fmla="*/ 955138 h 1139103"/>
                <a:gd name="connsiteX35" fmla="*/ 859639 w 1403982"/>
                <a:gd name="connsiteY35" fmla="*/ 908705 h 1139103"/>
                <a:gd name="connsiteX36" fmla="*/ 877745 w 1403982"/>
                <a:gd name="connsiteY36" fmla="*/ 819024 h 1139103"/>
                <a:gd name="connsiteX37" fmla="*/ 971738 w 1403982"/>
                <a:gd name="connsiteY37" fmla="*/ 30423 h 1139103"/>
                <a:gd name="connsiteX38" fmla="*/ 971737 w 1403982"/>
                <a:gd name="connsiteY38" fmla="*/ 30423 h 1139103"/>
                <a:gd name="connsiteX39" fmla="*/ 941314 w 1403982"/>
                <a:gd name="connsiteY39" fmla="*/ 60846 h 1139103"/>
                <a:gd name="connsiteX40" fmla="*/ 398565 w 1403982"/>
                <a:gd name="connsiteY40" fmla="*/ 60845 h 1139103"/>
                <a:gd name="connsiteX41" fmla="*/ 377053 w 1403982"/>
                <a:gd name="connsiteY41" fmla="*/ 51934 h 1139103"/>
                <a:gd name="connsiteX42" fmla="*/ 368142 w 1403982"/>
                <a:gd name="connsiteY42" fmla="*/ 30423 h 1139103"/>
                <a:gd name="connsiteX43" fmla="*/ 377053 w 1403982"/>
                <a:gd name="connsiteY43" fmla="*/ 8911 h 1139103"/>
                <a:gd name="connsiteX44" fmla="*/ 398565 w 1403982"/>
                <a:gd name="connsiteY44" fmla="*/ 0 h 1139103"/>
                <a:gd name="connsiteX45" fmla="*/ 941315 w 1403982"/>
                <a:gd name="connsiteY45" fmla="*/ 0 h 1139103"/>
                <a:gd name="connsiteX46" fmla="*/ 971738 w 1403982"/>
                <a:gd name="connsiteY46" fmla="*/ 30423 h 1139103"/>
                <a:gd name="connsiteX47" fmla="*/ 1047682 w 1403982"/>
                <a:gd name="connsiteY47" fmla="*/ 933576 h 1139103"/>
                <a:gd name="connsiteX48" fmla="*/ 954910 w 1403982"/>
                <a:gd name="connsiteY48" fmla="*/ 958434 h 1139103"/>
                <a:gd name="connsiteX49" fmla="*/ 979768 w 1403982"/>
                <a:gd name="connsiteY49" fmla="*/ 1051206 h 1139103"/>
                <a:gd name="connsiteX50" fmla="*/ 996746 w 1403982"/>
                <a:gd name="connsiteY50" fmla="*/ 1021799 h 1139103"/>
                <a:gd name="connsiteX51" fmla="*/ 984317 w 1403982"/>
                <a:gd name="connsiteY51" fmla="*/ 975413 h 1139103"/>
                <a:gd name="connsiteX52" fmla="*/ 1030703 w 1403982"/>
                <a:gd name="connsiteY52" fmla="*/ 962984 h 1139103"/>
                <a:gd name="connsiteX53" fmla="*/ 1202114 w 1403982"/>
                <a:gd name="connsiteY53" fmla="*/ 464152 h 1139103"/>
                <a:gd name="connsiteX54" fmla="*/ 1202114 w 1403982"/>
                <a:gd name="connsiteY54" fmla="*/ 590260 h 1139103"/>
                <a:gd name="connsiteX55" fmla="*/ 1173639 w 1403982"/>
                <a:gd name="connsiteY55" fmla="*/ 590260 h 1139103"/>
                <a:gd name="connsiteX56" fmla="*/ 1106663 w 1403982"/>
                <a:gd name="connsiteY56" fmla="*/ 511106 h 1139103"/>
                <a:gd name="connsiteX57" fmla="*/ 1106663 w 1403982"/>
                <a:gd name="connsiteY57" fmla="*/ 590260 h 1139103"/>
                <a:gd name="connsiteX58" fmla="*/ 1079219 w 1403982"/>
                <a:gd name="connsiteY58" fmla="*/ 590260 h 1139103"/>
                <a:gd name="connsiteX59" fmla="*/ 1079219 w 1403982"/>
                <a:gd name="connsiteY59" fmla="*/ 464152 h 1139103"/>
                <a:gd name="connsiteX60" fmla="*/ 1105330 w 1403982"/>
                <a:gd name="connsiteY60" fmla="*/ 464152 h 1139103"/>
                <a:gd name="connsiteX61" fmla="*/ 1174670 w 1403982"/>
                <a:gd name="connsiteY61" fmla="*/ 540755 h 1139103"/>
                <a:gd name="connsiteX62" fmla="*/ 1174670 w 1403982"/>
                <a:gd name="connsiteY62" fmla="*/ 464152 h 1139103"/>
                <a:gd name="connsiteX63" fmla="*/ 1320433 w 1403982"/>
                <a:gd name="connsiteY63" fmla="*/ 908705 h 1139103"/>
                <a:gd name="connsiteX64" fmla="*/ 1090036 w 1403982"/>
                <a:gd name="connsiteY64" fmla="*/ 1139103 h 1139103"/>
                <a:gd name="connsiteX65" fmla="*/ 927121 w 1403982"/>
                <a:gd name="connsiteY65" fmla="*/ 1071621 h 1139103"/>
                <a:gd name="connsiteX66" fmla="*/ 882490 w 1403982"/>
                <a:gd name="connsiteY66" fmla="*/ 1005424 h 1139103"/>
                <a:gd name="connsiteX67" fmla="*/ 878631 w 1403982"/>
                <a:gd name="connsiteY67" fmla="*/ 1034737 h 1139103"/>
                <a:gd name="connsiteX68" fmla="*/ 809506 w 1403982"/>
                <a:gd name="connsiteY68" fmla="*/ 1053259 h 1139103"/>
                <a:gd name="connsiteX69" fmla="*/ 562096 w 1403982"/>
                <a:gd name="connsiteY69" fmla="*/ 910416 h 1139103"/>
                <a:gd name="connsiteX70" fmla="*/ 544645 w 1403982"/>
                <a:gd name="connsiteY70" fmla="*/ 887675 h 1139103"/>
                <a:gd name="connsiteX71" fmla="*/ 531570 w 1403982"/>
                <a:gd name="connsiteY71" fmla="*/ 907068 h 1139103"/>
                <a:gd name="connsiteX72" fmla="*/ 475024 w 1403982"/>
                <a:gd name="connsiteY72" fmla="*/ 930490 h 1139103"/>
                <a:gd name="connsiteX73" fmla="*/ 463028 w 1403982"/>
                <a:gd name="connsiteY73" fmla="*/ 928068 h 1139103"/>
                <a:gd name="connsiteX74" fmla="*/ 449702 w 1403982"/>
                <a:gd name="connsiteY74" fmla="*/ 927233 h 1139103"/>
                <a:gd name="connsiteX75" fmla="*/ 54064 w 1403982"/>
                <a:gd name="connsiteY75" fmla="*/ 821222 h 1139103"/>
                <a:gd name="connsiteX76" fmla="*/ 10147 w 1403982"/>
                <a:gd name="connsiteY76" fmla="*/ 745155 h 1139103"/>
                <a:gd name="connsiteX77" fmla="*/ 86214 w 1403982"/>
                <a:gd name="connsiteY77" fmla="*/ 701237 h 1139103"/>
                <a:gd name="connsiteX78" fmla="*/ 395057 w 1403982"/>
                <a:gd name="connsiteY78" fmla="*/ 783991 h 1139103"/>
                <a:gd name="connsiteX79" fmla="*/ 395057 w 1403982"/>
                <a:gd name="connsiteY79" fmla="*/ 451368 h 1139103"/>
                <a:gd name="connsiteX80" fmla="*/ 399732 w 1403982"/>
                <a:gd name="connsiteY80" fmla="*/ 428212 h 1139103"/>
                <a:gd name="connsiteX81" fmla="*/ 399405 w 1403982"/>
                <a:gd name="connsiteY81" fmla="*/ 416367 h 1139103"/>
                <a:gd name="connsiteX82" fmla="*/ 418027 w 1403982"/>
                <a:gd name="connsiteY82" fmla="*/ 367836 h 1139103"/>
                <a:gd name="connsiteX83" fmla="*/ 418027 w 1403982"/>
                <a:gd name="connsiteY83" fmla="*/ 367837 h 1139103"/>
                <a:gd name="connsiteX84" fmla="*/ 598699 w 1403982"/>
                <a:gd name="connsiteY84" fmla="*/ 327472 h 1139103"/>
                <a:gd name="connsiteX85" fmla="*/ 939033 w 1403982"/>
                <a:gd name="connsiteY85" fmla="*/ 543503 h 1139103"/>
                <a:gd name="connsiteX86" fmla="*/ 998020 w 1403982"/>
                <a:gd name="connsiteY86" fmla="*/ 675643 h 1139103"/>
                <a:gd name="connsiteX87" fmla="*/ 986454 w 1403982"/>
                <a:gd name="connsiteY87" fmla="*/ 705785 h 1139103"/>
                <a:gd name="connsiteX88" fmla="*/ 1000355 w 1403982"/>
                <a:gd name="connsiteY88" fmla="*/ 696413 h 1139103"/>
                <a:gd name="connsiteX89" fmla="*/ 1090036 w 1403982"/>
                <a:gd name="connsiteY89" fmla="*/ 678307 h 1139103"/>
                <a:gd name="connsiteX90" fmla="*/ 1320433 w 1403982"/>
                <a:gd name="connsiteY90" fmla="*/ 908705 h 1139103"/>
                <a:gd name="connsiteX91" fmla="*/ 1341315 w 1403982"/>
                <a:gd name="connsiteY91" fmla="*/ 0 h 1139103"/>
                <a:gd name="connsiteX92" fmla="*/ 1341315 w 1403982"/>
                <a:gd name="connsiteY92" fmla="*/ 169255 h 1139103"/>
                <a:gd name="connsiteX93" fmla="*/ 1303098 w 1403982"/>
                <a:gd name="connsiteY93" fmla="*/ 169255 h 1139103"/>
                <a:gd name="connsiteX94" fmla="*/ 1213207 w 1403982"/>
                <a:gd name="connsiteY94" fmla="*/ 63019 h 1139103"/>
                <a:gd name="connsiteX95" fmla="*/ 1213207 w 1403982"/>
                <a:gd name="connsiteY95" fmla="*/ 169255 h 1139103"/>
                <a:gd name="connsiteX96" fmla="*/ 1176373 w 1403982"/>
                <a:gd name="connsiteY96" fmla="*/ 169255 h 1139103"/>
                <a:gd name="connsiteX97" fmla="*/ 1176373 w 1403982"/>
                <a:gd name="connsiteY97" fmla="*/ 0 h 1139103"/>
                <a:gd name="connsiteX98" fmla="*/ 1211418 w 1403982"/>
                <a:gd name="connsiteY98" fmla="*/ 0 h 1139103"/>
                <a:gd name="connsiteX99" fmla="*/ 1304481 w 1403982"/>
                <a:gd name="connsiteY99" fmla="*/ 102813 h 1139103"/>
                <a:gd name="connsiteX100" fmla="*/ 1304481 w 1403982"/>
                <a:gd name="connsiteY100" fmla="*/ 0 h 1139103"/>
                <a:gd name="connsiteX101" fmla="*/ 1403982 w 1403982"/>
                <a:gd name="connsiteY101" fmla="*/ 315724 h 1139103"/>
                <a:gd name="connsiteX102" fmla="*/ 1403982 w 1403982"/>
                <a:gd name="connsiteY102" fmla="*/ 437859 h 1139103"/>
                <a:gd name="connsiteX103" fmla="*/ 1376404 w 1403982"/>
                <a:gd name="connsiteY103" fmla="*/ 437859 h 1139103"/>
                <a:gd name="connsiteX104" fmla="*/ 1311539 w 1403982"/>
                <a:gd name="connsiteY104" fmla="*/ 361199 h 1139103"/>
                <a:gd name="connsiteX105" fmla="*/ 1311539 w 1403982"/>
                <a:gd name="connsiteY105" fmla="*/ 437859 h 1139103"/>
                <a:gd name="connsiteX106" fmla="*/ 1284959 w 1403982"/>
                <a:gd name="connsiteY106" fmla="*/ 437859 h 1139103"/>
                <a:gd name="connsiteX107" fmla="*/ 1284959 w 1403982"/>
                <a:gd name="connsiteY107" fmla="*/ 315724 h 1139103"/>
                <a:gd name="connsiteX108" fmla="*/ 1310248 w 1403982"/>
                <a:gd name="connsiteY108" fmla="*/ 315724 h 1139103"/>
                <a:gd name="connsiteX109" fmla="*/ 1377403 w 1403982"/>
                <a:gd name="connsiteY109" fmla="*/ 389914 h 1139103"/>
                <a:gd name="connsiteX110" fmla="*/ 1377403 w 1403982"/>
                <a:gd name="connsiteY110" fmla="*/ 315724 h 11391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</a:cxnLst>
              <a:rect l="l" t="t" r="r" b="b"/>
              <a:pathLst>
                <a:path w="1403982" h="1139103">
                  <a:moveTo>
                    <a:pt x="381912" y="75879"/>
                  </a:moveTo>
                  <a:lnTo>
                    <a:pt x="381912" y="708332"/>
                  </a:lnTo>
                  <a:cubicBezTo>
                    <a:pt x="381912" y="716636"/>
                    <a:pt x="375181" y="723367"/>
                    <a:pt x="366877" y="723367"/>
                  </a:cubicBezTo>
                  <a:cubicBezTo>
                    <a:pt x="358573" y="723367"/>
                    <a:pt x="351842" y="716636"/>
                    <a:pt x="351842" y="708332"/>
                  </a:cubicBezTo>
                  <a:lnTo>
                    <a:pt x="351842" y="692175"/>
                  </a:lnTo>
                  <a:lnTo>
                    <a:pt x="290662" y="682892"/>
                  </a:lnTo>
                  <a:cubicBezTo>
                    <a:pt x="217093" y="660525"/>
                    <a:pt x="150724" y="606534"/>
                    <a:pt x="108351" y="531531"/>
                  </a:cubicBezTo>
                  <a:lnTo>
                    <a:pt x="84195" y="474793"/>
                  </a:lnTo>
                  <a:lnTo>
                    <a:pt x="34877" y="484278"/>
                  </a:lnTo>
                  <a:lnTo>
                    <a:pt x="34877" y="525075"/>
                  </a:lnTo>
                  <a:cubicBezTo>
                    <a:pt x="34877" y="534706"/>
                    <a:pt x="27069" y="542514"/>
                    <a:pt x="17438" y="542514"/>
                  </a:cubicBezTo>
                  <a:cubicBezTo>
                    <a:pt x="11625" y="542514"/>
                    <a:pt x="5813" y="542513"/>
                    <a:pt x="0" y="542513"/>
                  </a:cubicBezTo>
                  <a:lnTo>
                    <a:pt x="0" y="148168"/>
                  </a:lnTo>
                  <a:lnTo>
                    <a:pt x="17438" y="148168"/>
                  </a:lnTo>
                  <a:cubicBezTo>
                    <a:pt x="27069" y="148168"/>
                    <a:pt x="34877" y="155976"/>
                    <a:pt x="34877" y="165607"/>
                  </a:cubicBezTo>
                  <a:lnTo>
                    <a:pt x="34877" y="181950"/>
                  </a:lnTo>
                  <a:lnTo>
                    <a:pt x="110729" y="196538"/>
                  </a:lnTo>
                  <a:lnTo>
                    <a:pt x="122231" y="177282"/>
                  </a:lnTo>
                  <a:cubicBezTo>
                    <a:pt x="161985" y="126464"/>
                    <a:pt x="217973" y="94387"/>
                    <a:pt x="280173" y="86253"/>
                  </a:cubicBezTo>
                  <a:lnTo>
                    <a:pt x="351842" y="89430"/>
                  </a:lnTo>
                  <a:lnTo>
                    <a:pt x="351842" y="75879"/>
                  </a:lnTo>
                  <a:cubicBezTo>
                    <a:pt x="351842" y="67575"/>
                    <a:pt x="358573" y="60844"/>
                    <a:pt x="366877" y="60844"/>
                  </a:cubicBezTo>
                  <a:cubicBezTo>
                    <a:pt x="375181" y="60844"/>
                    <a:pt x="381912" y="67575"/>
                    <a:pt x="381912" y="75879"/>
                  </a:cubicBezTo>
                  <a:close/>
                  <a:moveTo>
                    <a:pt x="744450" y="730088"/>
                  </a:moveTo>
                  <a:lnTo>
                    <a:pt x="554991" y="609826"/>
                  </a:lnTo>
                  <a:lnTo>
                    <a:pt x="554991" y="798375"/>
                  </a:lnTo>
                  <a:lnTo>
                    <a:pt x="556464" y="797043"/>
                  </a:lnTo>
                  <a:close/>
                  <a:moveTo>
                    <a:pt x="898130" y="781467"/>
                  </a:moveTo>
                  <a:lnTo>
                    <a:pt x="897422" y="781776"/>
                  </a:lnTo>
                  <a:lnTo>
                    <a:pt x="884849" y="782124"/>
                  </a:lnTo>
                  <a:lnTo>
                    <a:pt x="875002" y="791022"/>
                  </a:lnTo>
                  <a:lnTo>
                    <a:pt x="678769" y="860915"/>
                  </a:lnTo>
                  <a:lnTo>
                    <a:pt x="860109" y="965612"/>
                  </a:lnTo>
                  <a:lnTo>
                    <a:pt x="872641" y="981945"/>
                  </a:lnTo>
                  <a:lnTo>
                    <a:pt x="864320" y="955138"/>
                  </a:lnTo>
                  <a:cubicBezTo>
                    <a:pt x="861251" y="940140"/>
                    <a:pt x="859639" y="924610"/>
                    <a:pt x="859639" y="908705"/>
                  </a:cubicBezTo>
                  <a:cubicBezTo>
                    <a:pt x="859639" y="876894"/>
                    <a:pt x="866086" y="846588"/>
                    <a:pt x="877745" y="819024"/>
                  </a:cubicBezTo>
                  <a:close/>
                  <a:moveTo>
                    <a:pt x="971738" y="30423"/>
                  </a:moveTo>
                  <a:lnTo>
                    <a:pt x="971737" y="30423"/>
                  </a:lnTo>
                  <a:cubicBezTo>
                    <a:pt x="971737" y="47225"/>
                    <a:pt x="958116" y="60846"/>
                    <a:pt x="941314" y="60846"/>
                  </a:cubicBezTo>
                  <a:lnTo>
                    <a:pt x="398565" y="60845"/>
                  </a:lnTo>
                  <a:cubicBezTo>
                    <a:pt x="390164" y="60845"/>
                    <a:pt x="382559" y="57440"/>
                    <a:pt x="377053" y="51934"/>
                  </a:cubicBezTo>
                  <a:lnTo>
                    <a:pt x="368142" y="30423"/>
                  </a:lnTo>
                  <a:lnTo>
                    <a:pt x="377053" y="8911"/>
                  </a:lnTo>
                  <a:cubicBezTo>
                    <a:pt x="382559" y="3405"/>
                    <a:pt x="390164" y="0"/>
                    <a:pt x="398565" y="0"/>
                  </a:cubicBezTo>
                  <a:lnTo>
                    <a:pt x="941315" y="0"/>
                  </a:lnTo>
                  <a:cubicBezTo>
                    <a:pt x="958117" y="0"/>
                    <a:pt x="971738" y="13621"/>
                    <a:pt x="971738" y="30423"/>
                  </a:cubicBezTo>
                  <a:close/>
                  <a:moveTo>
                    <a:pt x="1047682" y="933576"/>
                  </a:moveTo>
                  <a:cubicBezTo>
                    <a:pt x="1015199" y="914822"/>
                    <a:pt x="973664" y="925951"/>
                    <a:pt x="954910" y="958434"/>
                  </a:cubicBezTo>
                  <a:cubicBezTo>
                    <a:pt x="936156" y="990917"/>
                    <a:pt x="947285" y="1032452"/>
                    <a:pt x="979768" y="1051206"/>
                  </a:cubicBezTo>
                  <a:lnTo>
                    <a:pt x="996746" y="1021799"/>
                  </a:lnTo>
                  <a:cubicBezTo>
                    <a:pt x="980505" y="1012422"/>
                    <a:pt x="974940" y="991654"/>
                    <a:pt x="984317" y="975413"/>
                  </a:cubicBezTo>
                  <a:cubicBezTo>
                    <a:pt x="993694" y="959171"/>
                    <a:pt x="1014462" y="953607"/>
                    <a:pt x="1030703" y="962984"/>
                  </a:cubicBezTo>
                  <a:close/>
                  <a:moveTo>
                    <a:pt x="1202114" y="464152"/>
                  </a:moveTo>
                  <a:lnTo>
                    <a:pt x="1202114" y="590260"/>
                  </a:lnTo>
                  <a:lnTo>
                    <a:pt x="1173639" y="590260"/>
                  </a:lnTo>
                  <a:lnTo>
                    <a:pt x="1106663" y="511106"/>
                  </a:lnTo>
                  <a:lnTo>
                    <a:pt x="1106663" y="590260"/>
                  </a:lnTo>
                  <a:lnTo>
                    <a:pt x="1079219" y="590260"/>
                  </a:lnTo>
                  <a:lnTo>
                    <a:pt x="1079219" y="464152"/>
                  </a:lnTo>
                  <a:lnTo>
                    <a:pt x="1105330" y="464152"/>
                  </a:lnTo>
                  <a:lnTo>
                    <a:pt x="1174670" y="540755"/>
                  </a:lnTo>
                  <a:lnTo>
                    <a:pt x="1174670" y="464152"/>
                  </a:lnTo>
                  <a:close/>
                  <a:moveTo>
                    <a:pt x="1320433" y="908705"/>
                  </a:moveTo>
                  <a:cubicBezTo>
                    <a:pt x="1320433" y="1035950"/>
                    <a:pt x="1217281" y="1139103"/>
                    <a:pt x="1090036" y="1139103"/>
                  </a:cubicBezTo>
                  <a:cubicBezTo>
                    <a:pt x="1026414" y="1139103"/>
                    <a:pt x="968814" y="1113315"/>
                    <a:pt x="927121" y="1071621"/>
                  </a:cubicBezTo>
                  <a:lnTo>
                    <a:pt x="882490" y="1005424"/>
                  </a:lnTo>
                  <a:lnTo>
                    <a:pt x="878631" y="1034737"/>
                  </a:lnTo>
                  <a:cubicBezTo>
                    <a:pt x="864657" y="1058940"/>
                    <a:pt x="833709" y="1067232"/>
                    <a:pt x="809506" y="1053259"/>
                  </a:cubicBezTo>
                  <a:lnTo>
                    <a:pt x="562096" y="910416"/>
                  </a:lnTo>
                  <a:lnTo>
                    <a:pt x="544645" y="887675"/>
                  </a:lnTo>
                  <a:lnTo>
                    <a:pt x="531570" y="907068"/>
                  </a:lnTo>
                  <a:cubicBezTo>
                    <a:pt x="517098" y="921539"/>
                    <a:pt x="497107" y="930490"/>
                    <a:pt x="475024" y="930490"/>
                  </a:cubicBezTo>
                  <a:lnTo>
                    <a:pt x="463028" y="928068"/>
                  </a:lnTo>
                  <a:lnTo>
                    <a:pt x="449702" y="927233"/>
                  </a:lnTo>
                  <a:lnTo>
                    <a:pt x="54064" y="821222"/>
                  </a:lnTo>
                  <a:cubicBezTo>
                    <a:pt x="20931" y="812344"/>
                    <a:pt x="1269" y="778288"/>
                    <a:pt x="10147" y="745155"/>
                  </a:cubicBezTo>
                  <a:cubicBezTo>
                    <a:pt x="19025" y="712022"/>
                    <a:pt x="53081" y="692359"/>
                    <a:pt x="86214" y="701237"/>
                  </a:cubicBezTo>
                  <a:lnTo>
                    <a:pt x="395057" y="783991"/>
                  </a:lnTo>
                  <a:lnTo>
                    <a:pt x="395057" y="451368"/>
                  </a:lnTo>
                  <a:lnTo>
                    <a:pt x="399732" y="428212"/>
                  </a:lnTo>
                  <a:lnTo>
                    <a:pt x="399405" y="416367"/>
                  </a:lnTo>
                  <a:cubicBezTo>
                    <a:pt x="402206" y="399595"/>
                    <a:pt x="408341" y="383095"/>
                    <a:pt x="418027" y="367836"/>
                  </a:cubicBezTo>
                  <a:lnTo>
                    <a:pt x="418027" y="367837"/>
                  </a:lnTo>
                  <a:cubicBezTo>
                    <a:pt x="456771" y="306799"/>
                    <a:pt x="537661" y="288727"/>
                    <a:pt x="598699" y="327472"/>
                  </a:cubicBezTo>
                  <a:lnTo>
                    <a:pt x="939033" y="543503"/>
                  </a:lnTo>
                  <a:cubicBezTo>
                    <a:pt x="984811" y="572561"/>
                    <a:pt x="1006421" y="625327"/>
                    <a:pt x="998020" y="675643"/>
                  </a:cubicBezTo>
                  <a:lnTo>
                    <a:pt x="986454" y="705785"/>
                  </a:lnTo>
                  <a:lnTo>
                    <a:pt x="1000355" y="696413"/>
                  </a:lnTo>
                  <a:cubicBezTo>
                    <a:pt x="1027920" y="684754"/>
                    <a:pt x="1058225" y="678307"/>
                    <a:pt x="1090036" y="678307"/>
                  </a:cubicBezTo>
                  <a:cubicBezTo>
                    <a:pt x="1217281" y="678307"/>
                    <a:pt x="1320433" y="781460"/>
                    <a:pt x="1320433" y="908705"/>
                  </a:cubicBezTo>
                  <a:close/>
                  <a:moveTo>
                    <a:pt x="1341315" y="0"/>
                  </a:moveTo>
                  <a:lnTo>
                    <a:pt x="1341315" y="169255"/>
                  </a:lnTo>
                  <a:lnTo>
                    <a:pt x="1303098" y="169255"/>
                  </a:lnTo>
                  <a:lnTo>
                    <a:pt x="1213207" y="63019"/>
                  </a:lnTo>
                  <a:lnTo>
                    <a:pt x="1213207" y="169255"/>
                  </a:lnTo>
                  <a:lnTo>
                    <a:pt x="1176373" y="169255"/>
                  </a:lnTo>
                  <a:lnTo>
                    <a:pt x="1176373" y="0"/>
                  </a:lnTo>
                  <a:lnTo>
                    <a:pt x="1211418" y="0"/>
                  </a:lnTo>
                  <a:lnTo>
                    <a:pt x="1304481" y="102813"/>
                  </a:lnTo>
                  <a:lnTo>
                    <a:pt x="1304481" y="0"/>
                  </a:lnTo>
                  <a:close/>
                  <a:moveTo>
                    <a:pt x="1403982" y="315724"/>
                  </a:moveTo>
                  <a:lnTo>
                    <a:pt x="1403982" y="437859"/>
                  </a:lnTo>
                  <a:lnTo>
                    <a:pt x="1376404" y="437859"/>
                  </a:lnTo>
                  <a:lnTo>
                    <a:pt x="1311539" y="361199"/>
                  </a:lnTo>
                  <a:lnTo>
                    <a:pt x="1311539" y="437859"/>
                  </a:lnTo>
                  <a:lnTo>
                    <a:pt x="1284959" y="437859"/>
                  </a:lnTo>
                  <a:lnTo>
                    <a:pt x="1284959" y="315724"/>
                  </a:lnTo>
                  <a:lnTo>
                    <a:pt x="1310248" y="315724"/>
                  </a:lnTo>
                  <a:lnTo>
                    <a:pt x="1377403" y="389914"/>
                  </a:lnTo>
                  <a:lnTo>
                    <a:pt x="1377403" y="315724"/>
                  </a:lnTo>
                  <a:close/>
                </a:path>
              </a:pathLst>
            </a:custGeom>
            <a:solidFill>
              <a:schemeClr val="bg1"/>
            </a:solidFill>
            <a:ln w="57150">
              <a:solidFill>
                <a:schemeClr val="bg1"/>
              </a:solidFill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37" name="フリーフォーム 136"/>
            <p:cNvSpPr/>
            <p:nvPr/>
          </p:nvSpPr>
          <p:spPr bwMode="auto">
            <a:xfrm rot="16200000">
              <a:off x="6027779" y="4920810"/>
              <a:ext cx="1550474" cy="1257957"/>
            </a:xfrm>
            <a:custGeom>
              <a:avLst/>
              <a:gdLst>
                <a:gd name="connsiteX0" fmla="*/ 381912 w 1403982"/>
                <a:gd name="connsiteY0" fmla="*/ 75879 h 1139103"/>
                <a:gd name="connsiteX1" fmla="*/ 381912 w 1403982"/>
                <a:gd name="connsiteY1" fmla="*/ 708332 h 1139103"/>
                <a:gd name="connsiteX2" fmla="*/ 366877 w 1403982"/>
                <a:gd name="connsiteY2" fmla="*/ 723367 h 1139103"/>
                <a:gd name="connsiteX3" fmla="*/ 351842 w 1403982"/>
                <a:gd name="connsiteY3" fmla="*/ 708332 h 1139103"/>
                <a:gd name="connsiteX4" fmla="*/ 351842 w 1403982"/>
                <a:gd name="connsiteY4" fmla="*/ 692175 h 1139103"/>
                <a:gd name="connsiteX5" fmla="*/ 290662 w 1403982"/>
                <a:gd name="connsiteY5" fmla="*/ 682892 h 1139103"/>
                <a:gd name="connsiteX6" fmla="*/ 108351 w 1403982"/>
                <a:gd name="connsiteY6" fmla="*/ 531531 h 1139103"/>
                <a:gd name="connsiteX7" fmla="*/ 84195 w 1403982"/>
                <a:gd name="connsiteY7" fmla="*/ 474793 h 1139103"/>
                <a:gd name="connsiteX8" fmla="*/ 34877 w 1403982"/>
                <a:gd name="connsiteY8" fmla="*/ 484278 h 1139103"/>
                <a:gd name="connsiteX9" fmla="*/ 34877 w 1403982"/>
                <a:gd name="connsiteY9" fmla="*/ 525075 h 1139103"/>
                <a:gd name="connsiteX10" fmla="*/ 17438 w 1403982"/>
                <a:gd name="connsiteY10" fmla="*/ 542514 h 1139103"/>
                <a:gd name="connsiteX11" fmla="*/ 0 w 1403982"/>
                <a:gd name="connsiteY11" fmla="*/ 542513 h 1139103"/>
                <a:gd name="connsiteX12" fmla="*/ 0 w 1403982"/>
                <a:gd name="connsiteY12" fmla="*/ 148168 h 1139103"/>
                <a:gd name="connsiteX13" fmla="*/ 17438 w 1403982"/>
                <a:gd name="connsiteY13" fmla="*/ 148168 h 1139103"/>
                <a:gd name="connsiteX14" fmla="*/ 34877 w 1403982"/>
                <a:gd name="connsiteY14" fmla="*/ 165607 h 1139103"/>
                <a:gd name="connsiteX15" fmla="*/ 34877 w 1403982"/>
                <a:gd name="connsiteY15" fmla="*/ 181950 h 1139103"/>
                <a:gd name="connsiteX16" fmla="*/ 110729 w 1403982"/>
                <a:gd name="connsiteY16" fmla="*/ 196538 h 1139103"/>
                <a:gd name="connsiteX17" fmla="*/ 122231 w 1403982"/>
                <a:gd name="connsiteY17" fmla="*/ 177282 h 1139103"/>
                <a:gd name="connsiteX18" fmla="*/ 280173 w 1403982"/>
                <a:gd name="connsiteY18" fmla="*/ 86253 h 1139103"/>
                <a:gd name="connsiteX19" fmla="*/ 351842 w 1403982"/>
                <a:gd name="connsiteY19" fmla="*/ 89430 h 1139103"/>
                <a:gd name="connsiteX20" fmla="*/ 351842 w 1403982"/>
                <a:gd name="connsiteY20" fmla="*/ 75879 h 1139103"/>
                <a:gd name="connsiteX21" fmla="*/ 366877 w 1403982"/>
                <a:gd name="connsiteY21" fmla="*/ 60844 h 1139103"/>
                <a:gd name="connsiteX22" fmla="*/ 381912 w 1403982"/>
                <a:gd name="connsiteY22" fmla="*/ 75879 h 1139103"/>
                <a:gd name="connsiteX23" fmla="*/ 744450 w 1403982"/>
                <a:gd name="connsiteY23" fmla="*/ 730088 h 1139103"/>
                <a:gd name="connsiteX24" fmla="*/ 554991 w 1403982"/>
                <a:gd name="connsiteY24" fmla="*/ 609826 h 1139103"/>
                <a:gd name="connsiteX25" fmla="*/ 554991 w 1403982"/>
                <a:gd name="connsiteY25" fmla="*/ 798375 h 1139103"/>
                <a:gd name="connsiteX26" fmla="*/ 556464 w 1403982"/>
                <a:gd name="connsiteY26" fmla="*/ 797043 h 1139103"/>
                <a:gd name="connsiteX27" fmla="*/ 898130 w 1403982"/>
                <a:gd name="connsiteY27" fmla="*/ 781467 h 1139103"/>
                <a:gd name="connsiteX28" fmla="*/ 897422 w 1403982"/>
                <a:gd name="connsiteY28" fmla="*/ 781776 h 1139103"/>
                <a:gd name="connsiteX29" fmla="*/ 884849 w 1403982"/>
                <a:gd name="connsiteY29" fmla="*/ 782124 h 1139103"/>
                <a:gd name="connsiteX30" fmla="*/ 875002 w 1403982"/>
                <a:gd name="connsiteY30" fmla="*/ 791022 h 1139103"/>
                <a:gd name="connsiteX31" fmla="*/ 678769 w 1403982"/>
                <a:gd name="connsiteY31" fmla="*/ 860915 h 1139103"/>
                <a:gd name="connsiteX32" fmla="*/ 860109 w 1403982"/>
                <a:gd name="connsiteY32" fmla="*/ 965612 h 1139103"/>
                <a:gd name="connsiteX33" fmla="*/ 872641 w 1403982"/>
                <a:gd name="connsiteY33" fmla="*/ 981945 h 1139103"/>
                <a:gd name="connsiteX34" fmla="*/ 864320 w 1403982"/>
                <a:gd name="connsiteY34" fmla="*/ 955138 h 1139103"/>
                <a:gd name="connsiteX35" fmla="*/ 859639 w 1403982"/>
                <a:gd name="connsiteY35" fmla="*/ 908705 h 1139103"/>
                <a:gd name="connsiteX36" fmla="*/ 877745 w 1403982"/>
                <a:gd name="connsiteY36" fmla="*/ 819024 h 1139103"/>
                <a:gd name="connsiteX37" fmla="*/ 971738 w 1403982"/>
                <a:gd name="connsiteY37" fmla="*/ 30423 h 1139103"/>
                <a:gd name="connsiteX38" fmla="*/ 971737 w 1403982"/>
                <a:gd name="connsiteY38" fmla="*/ 30423 h 1139103"/>
                <a:gd name="connsiteX39" fmla="*/ 941314 w 1403982"/>
                <a:gd name="connsiteY39" fmla="*/ 60846 h 1139103"/>
                <a:gd name="connsiteX40" fmla="*/ 398565 w 1403982"/>
                <a:gd name="connsiteY40" fmla="*/ 60845 h 1139103"/>
                <a:gd name="connsiteX41" fmla="*/ 377053 w 1403982"/>
                <a:gd name="connsiteY41" fmla="*/ 51934 h 1139103"/>
                <a:gd name="connsiteX42" fmla="*/ 368142 w 1403982"/>
                <a:gd name="connsiteY42" fmla="*/ 30423 h 1139103"/>
                <a:gd name="connsiteX43" fmla="*/ 377053 w 1403982"/>
                <a:gd name="connsiteY43" fmla="*/ 8911 h 1139103"/>
                <a:gd name="connsiteX44" fmla="*/ 398565 w 1403982"/>
                <a:gd name="connsiteY44" fmla="*/ 0 h 1139103"/>
                <a:gd name="connsiteX45" fmla="*/ 941315 w 1403982"/>
                <a:gd name="connsiteY45" fmla="*/ 0 h 1139103"/>
                <a:gd name="connsiteX46" fmla="*/ 971738 w 1403982"/>
                <a:gd name="connsiteY46" fmla="*/ 30423 h 1139103"/>
                <a:gd name="connsiteX47" fmla="*/ 1047682 w 1403982"/>
                <a:gd name="connsiteY47" fmla="*/ 933576 h 1139103"/>
                <a:gd name="connsiteX48" fmla="*/ 954910 w 1403982"/>
                <a:gd name="connsiteY48" fmla="*/ 958434 h 1139103"/>
                <a:gd name="connsiteX49" fmla="*/ 979768 w 1403982"/>
                <a:gd name="connsiteY49" fmla="*/ 1051206 h 1139103"/>
                <a:gd name="connsiteX50" fmla="*/ 996746 w 1403982"/>
                <a:gd name="connsiteY50" fmla="*/ 1021799 h 1139103"/>
                <a:gd name="connsiteX51" fmla="*/ 984317 w 1403982"/>
                <a:gd name="connsiteY51" fmla="*/ 975413 h 1139103"/>
                <a:gd name="connsiteX52" fmla="*/ 1030703 w 1403982"/>
                <a:gd name="connsiteY52" fmla="*/ 962984 h 1139103"/>
                <a:gd name="connsiteX53" fmla="*/ 1202114 w 1403982"/>
                <a:gd name="connsiteY53" fmla="*/ 464152 h 1139103"/>
                <a:gd name="connsiteX54" fmla="*/ 1202114 w 1403982"/>
                <a:gd name="connsiteY54" fmla="*/ 590260 h 1139103"/>
                <a:gd name="connsiteX55" fmla="*/ 1173639 w 1403982"/>
                <a:gd name="connsiteY55" fmla="*/ 590260 h 1139103"/>
                <a:gd name="connsiteX56" fmla="*/ 1106663 w 1403982"/>
                <a:gd name="connsiteY56" fmla="*/ 511106 h 1139103"/>
                <a:gd name="connsiteX57" fmla="*/ 1106663 w 1403982"/>
                <a:gd name="connsiteY57" fmla="*/ 590260 h 1139103"/>
                <a:gd name="connsiteX58" fmla="*/ 1079219 w 1403982"/>
                <a:gd name="connsiteY58" fmla="*/ 590260 h 1139103"/>
                <a:gd name="connsiteX59" fmla="*/ 1079219 w 1403982"/>
                <a:gd name="connsiteY59" fmla="*/ 464152 h 1139103"/>
                <a:gd name="connsiteX60" fmla="*/ 1105330 w 1403982"/>
                <a:gd name="connsiteY60" fmla="*/ 464152 h 1139103"/>
                <a:gd name="connsiteX61" fmla="*/ 1174670 w 1403982"/>
                <a:gd name="connsiteY61" fmla="*/ 540755 h 1139103"/>
                <a:gd name="connsiteX62" fmla="*/ 1174670 w 1403982"/>
                <a:gd name="connsiteY62" fmla="*/ 464152 h 1139103"/>
                <a:gd name="connsiteX63" fmla="*/ 1320433 w 1403982"/>
                <a:gd name="connsiteY63" fmla="*/ 908705 h 1139103"/>
                <a:gd name="connsiteX64" fmla="*/ 1090036 w 1403982"/>
                <a:gd name="connsiteY64" fmla="*/ 1139103 h 1139103"/>
                <a:gd name="connsiteX65" fmla="*/ 927121 w 1403982"/>
                <a:gd name="connsiteY65" fmla="*/ 1071621 h 1139103"/>
                <a:gd name="connsiteX66" fmla="*/ 882490 w 1403982"/>
                <a:gd name="connsiteY66" fmla="*/ 1005424 h 1139103"/>
                <a:gd name="connsiteX67" fmla="*/ 878631 w 1403982"/>
                <a:gd name="connsiteY67" fmla="*/ 1034737 h 1139103"/>
                <a:gd name="connsiteX68" fmla="*/ 809506 w 1403982"/>
                <a:gd name="connsiteY68" fmla="*/ 1053259 h 1139103"/>
                <a:gd name="connsiteX69" fmla="*/ 562096 w 1403982"/>
                <a:gd name="connsiteY69" fmla="*/ 910416 h 1139103"/>
                <a:gd name="connsiteX70" fmla="*/ 544645 w 1403982"/>
                <a:gd name="connsiteY70" fmla="*/ 887675 h 1139103"/>
                <a:gd name="connsiteX71" fmla="*/ 531570 w 1403982"/>
                <a:gd name="connsiteY71" fmla="*/ 907068 h 1139103"/>
                <a:gd name="connsiteX72" fmla="*/ 475024 w 1403982"/>
                <a:gd name="connsiteY72" fmla="*/ 930490 h 1139103"/>
                <a:gd name="connsiteX73" fmla="*/ 463028 w 1403982"/>
                <a:gd name="connsiteY73" fmla="*/ 928068 h 1139103"/>
                <a:gd name="connsiteX74" fmla="*/ 449702 w 1403982"/>
                <a:gd name="connsiteY74" fmla="*/ 927233 h 1139103"/>
                <a:gd name="connsiteX75" fmla="*/ 54064 w 1403982"/>
                <a:gd name="connsiteY75" fmla="*/ 821222 h 1139103"/>
                <a:gd name="connsiteX76" fmla="*/ 10147 w 1403982"/>
                <a:gd name="connsiteY76" fmla="*/ 745155 h 1139103"/>
                <a:gd name="connsiteX77" fmla="*/ 86214 w 1403982"/>
                <a:gd name="connsiteY77" fmla="*/ 701237 h 1139103"/>
                <a:gd name="connsiteX78" fmla="*/ 395057 w 1403982"/>
                <a:gd name="connsiteY78" fmla="*/ 783991 h 1139103"/>
                <a:gd name="connsiteX79" fmla="*/ 395057 w 1403982"/>
                <a:gd name="connsiteY79" fmla="*/ 451368 h 1139103"/>
                <a:gd name="connsiteX80" fmla="*/ 399732 w 1403982"/>
                <a:gd name="connsiteY80" fmla="*/ 428212 h 1139103"/>
                <a:gd name="connsiteX81" fmla="*/ 399405 w 1403982"/>
                <a:gd name="connsiteY81" fmla="*/ 416367 h 1139103"/>
                <a:gd name="connsiteX82" fmla="*/ 418027 w 1403982"/>
                <a:gd name="connsiteY82" fmla="*/ 367836 h 1139103"/>
                <a:gd name="connsiteX83" fmla="*/ 418027 w 1403982"/>
                <a:gd name="connsiteY83" fmla="*/ 367837 h 1139103"/>
                <a:gd name="connsiteX84" fmla="*/ 598699 w 1403982"/>
                <a:gd name="connsiteY84" fmla="*/ 327472 h 1139103"/>
                <a:gd name="connsiteX85" fmla="*/ 939033 w 1403982"/>
                <a:gd name="connsiteY85" fmla="*/ 543503 h 1139103"/>
                <a:gd name="connsiteX86" fmla="*/ 998020 w 1403982"/>
                <a:gd name="connsiteY86" fmla="*/ 675643 h 1139103"/>
                <a:gd name="connsiteX87" fmla="*/ 986454 w 1403982"/>
                <a:gd name="connsiteY87" fmla="*/ 705785 h 1139103"/>
                <a:gd name="connsiteX88" fmla="*/ 1000355 w 1403982"/>
                <a:gd name="connsiteY88" fmla="*/ 696413 h 1139103"/>
                <a:gd name="connsiteX89" fmla="*/ 1090036 w 1403982"/>
                <a:gd name="connsiteY89" fmla="*/ 678307 h 1139103"/>
                <a:gd name="connsiteX90" fmla="*/ 1320433 w 1403982"/>
                <a:gd name="connsiteY90" fmla="*/ 908705 h 1139103"/>
                <a:gd name="connsiteX91" fmla="*/ 1341315 w 1403982"/>
                <a:gd name="connsiteY91" fmla="*/ 0 h 1139103"/>
                <a:gd name="connsiteX92" fmla="*/ 1341315 w 1403982"/>
                <a:gd name="connsiteY92" fmla="*/ 169255 h 1139103"/>
                <a:gd name="connsiteX93" fmla="*/ 1303098 w 1403982"/>
                <a:gd name="connsiteY93" fmla="*/ 169255 h 1139103"/>
                <a:gd name="connsiteX94" fmla="*/ 1213207 w 1403982"/>
                <a:gd name="connsiteY94" fmla="*/ 63019 h 1139103"/>
                <a:gd name="connsiteX95" fmla="*/ 1213207 w 1403982"/>
                <a:gd name="connsiteY95" fmla="*/ 169255 h 1139103"/>
                <a:gd name="connsiteX96" fmla="*/ 1176373 w 1403982"/>
                <a:gd name="connsiteY96" fmla="*/ 169255 h 1139103"/>
                <a:gd name="connsiteX97" fmla="*/ 1176373 w 1403982"/>
                <a:gd name="connsiteY97" fmla="*/ 0 h 1139103"/>
                <a:gd name="connsiteX98" fmla="*/ 1211418 w 1403982"/>
                <a:gd name="connsiteY98" fmla="*/ 0 h 1139103"/>
                <a:gd name="connsiteX99" fmla="*/ 1304481 w 1403982"/>
                <a:gd name="connsiteY99" fmla="*/ 102813 h 1139103"/>
                <a:gd name="connsiteX100" fmla="*/ 1304481 w 1403982"/>
                <a:gd name="connsiteY100" fmla="*/ 0 h 1139103"/>
                <a:gd name="connsiteX101" fmla="*/ 1403982 w 1403982"/>
                <a:gd name="connsiteY101" fmla="*/ 315724 h 1139103"/>
                <a:gd name="connsiteX102" fmla="*/ 1403982 w 1403982"/>
                <a:gd name="connsiteY102" fmla="*/ 437859 h 1139103"/>
                <a:gd name="connsiteX103" fmla="*/ 1376404 w 1403982"/>
                <a:gd name="connsiteY103" fmla="*/ 437859 h 1139103"/>
                <a:gd name="connsiteX104" fmla="*/ 1311539 w 1403982"/>
                <a:gd name="connsiteY104" fmla="*/ 361199 h 1139103"/>
                <a:gd name="connsiteX105" fmla="*/ 1311539 w 1403982"/>
                <a:gd name="connsiteY105" fmla="*/ 437859 h 1139103"/>
                <a:gd name="connsiteX106" fmla="*/ 1284959 w 1403982"/>
                <a:gd name="connsiteY106" fmla="*/ 437859 h 1139103"/>
                <a:gd name="connsiteX107" fmla="*/ 1284959 w 1403982"/>
                <a:gd name="connsiteY107" fmla="*/ 315724 h 1139103"/>
                <a:gd name="connsiteX108" fmla="*/ 1310248 w 1403982"/>
                <a:gd name="connsiteY108" fmla="*/ 315724 h 1139103"/>
                <a:gd name="connsiteX109" fmla="*/ 1377403 w 1403982"/>
                <a:gd name="connsiteY109" fmla="*/ 389914 h 1139103"/>
                <a:gd name="connsiteX110" fmla="*/ 1377403 w 1403982"/>
                <a:gd name="connsiteY110" fmla="*/ 315724 h 11391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</a:cxnLst>
              <a:rect l="l" t="t" r="r" b="b"/>
              <a:pathLst>
                <a:path w="1403982" h="1139103">
                  <a:moveTo>
                    <a:pt x="381912" y="75879"/>
                  </a:moveTo>
                  <a:lnTo>
                    <a:pt x="381912" y="708332"/>
                  </a:lnTo>
                  <a:cubicBezTo>
                    <a:pt x="381912" y="716636"/>
                    <a:pt x="375181" y="723367"/>
                    <a:pt x="366877" y="723367"/>
                  </a:cubicBezTo>
                  <a:cubicBezTo>
                    <a:pt x="358573" y="723367"/>
                    <a:pt x="351842" y="716636"/>
                    <a:pt x="351842" y="708332"/>
                  </a:cubicBezTo>
                  <a:lnTo>
                    <a:pt x="351842" y="692175"/>
                  </a:lnTo>
                  <a:lnTo>
                    <a:pt x="290662" y="682892"/>
                  </a:lnTo>
                  <a:cubicBezTo>
                    <a:pt x="217093" y="660525"/>
                    <a:pt x="150724" y="606534"/>
                    <a:pt x="108351" y="531531"/>
                  </a:cubicBezTo>
                  <a:lnTo>
                    <a:pt x="84195" y="474793"/>
                  </a:lnTo>
                  <a:lnTo>
                    <a:pt x="34877" y="484278"/>
                  </a:lnTo>
                  <a:lnTo>
                    <a:pt x="34877" y="525075"/>
                  </a:lnTo>
                  <a:cubicBezTo>
                    <a:pt x="34877" y="534706"/>
                    <a:pt x="27069" y="542514"/>
                    <a:pt x="17438" y="542514"/>
                  </a:cubicBezTo>
                  <a:cubicBezTo>
                    <a:pt x="11625" y="542514"/>
                    <a:pt x="5813" y="542513"/>
                    <a:pt x="0" y="542513"/>
                  </a:cubicBezTo>
                  <a:lnTo>
                    <a:pt x="0" y="148168"/>
                  </a:lnTo>
                  <a:lnTo>
                    <a:pt x="17438" y="148168"/>
                  </a:lnTo>
                  <a:cubicBezTo>
                    <a:pt x="27069" y="148168"/>
                    <a:pt x="34877" y="155976"/>
                    <a:pt x="34877" y="165607"/>
                  </a:cubicBezTo>
                  <a:lnTo>
                    <a:pt x="34877" y="181950"/>
                  </a:lnTo>
                  <a:lnTo>
                    <a:pt x="110729" y="196538"/>
                  </a:lnTo>
                  <a:lnTo>
                    <a:pt x="122231" y="177282"/>
                  </a:lnTo>
                  <a:cubicBezTo>
                    <a:pt x="161985" y="126464"/>
                    <a:pt x="217973" y="94387"/>
                    <a:pt x="280173" y="86253"/>
                  </a:cubicBezTo>
                  <a:lnTo>
                    <a:pt x="351842" y="89430"/>
                  </a:lnTo>
                  <a:lnTo>
                    <a:pt x="351842" y="75879"/>
                  </a:lnTo>
                  <a:cubicBezTo>
                    <a:pt x="351842" y="67575"/>
                    <a:pt x="358573" y="60844"/>
                    <a:pt x="366877" y="60844"/>
                  </a:cubicBezTo>
                  <a:cubicBezTo>
                    <a:pt x="375181" y="60844"/>
                    <a:pt x="381912" y="67575"/>
                    <a:pt x="381912" y="75879"/>
                  </a:cubicBezTo>
                  <a:close/>
                  <a:moveTo>
                    <a:pt x="744450" y="730088"/>
                  </a:moveTo>
                  <a:lnTo>
                    <a:pt x="554991" y="609826"/>
                  </a:lnTo>
                  <a:lnTo>
                    <a:pt x="554991" y="798375"/>
                  </a:lnTo>
                  <a:lnTo>
                    <a:pt x="556464" y="797043"/>
                  </a:lnTo>
                  <a:close/>
                  <a:moveTo>
                    <a:pt x="898130" y="781467"/>
                  </a:moveTo>
                  <a:lnTo>
                    <a:pt x="897422" y="781776"/>
                  </a:lnTo>
                  <a:lnTo>
                    <a:pt x="884849" y="782124"/>
                  </a:lnTo>
                  <a:lnTo>
                    <a:pt x="875002" y="791022"/>
                  </a:lnTo>
                  <a:lnTo>
                    <a:pt x="678769" y="860915"/>
                  </a:lnTo>
                  <a:lnTo>
                    <a:pt x="860109" y="965612"/>
                  </a:lnTo>
                  <a:lnTo>
                    <a:pt x="872641" y="981945"/>
                  </a:lnTo>
                  <a:lnTo>
                    <a:pt x="864320" y="955138"/>
                  </a:lnTo>
                  <a:cubicBezTo>
                    <a:pt x="861251" y="940140"/>
                    <a:pt x="859639" y="924610"/>
                    <a:pt x="859639" y="908705"/>
                  </a:cubicBezTo>
                  <a:cubicBezTo>
                    <a:pt x="859639" y="876894"/>
                    <a:pt x="866086" y="846588"/>
                    <a:pt x="877745" y="819024"/>
                  </a:cubicBezTo>
                  <a:close/>
                  <a:moveTo>
                    <a:pt x="971738" y="30423"/>
                  </a:moveTo>
                  <a:lnTo>
                    <a:pt x="971737" y="30423"/>
                  </a:lnTo>
                  <a:cubicBezTo>
                    <a:pt x="971737" y="47225"/>
                    <a:pt x="958116" y="60846"/>
                    <a:pt x="941314" y="60846"/>
                  </a:cubicBezTo>
                  <a:lnTo>
                    <a:pt x="398565" y="60845"/>
                  </a:lnTo>
                  <a:cubicBezTo>
                    <a:pt x="390164" y="60845"/>
                    <a:pt x="382559" y="57440"/>
                    <a:pt x="377053" y="51934"/>
                  </a:cubicBezTo>
                  <a:lnTo>
                    <a:pt x="368142" y="30423"/>
                  </a:lnTo>
                  <a:lnTo>
                    <a:pt x="377053" y="8911"/>
                  </a:lnTo>
                  <a:cubicBezTo>
                    <a:pt x="382559" y="3405"/>
                    <a:pt x="390164" y="0"/>
                    <a:pt x="398565" y="0"/>
                  </a:cubicBezTo>
                  <a:lnTo>
                    <a:pt x="941315" y="0"/>
                  </a:lnTo>
                  <a:cubicBezTo>
                    <a:pt x="958117" y="0"/>
                    <a:pt x="971738" y="13621"/>
                    <a:pt x="971738" y="30423"/>
                  </a:cubicBezTo>
                  <a:close/>
                  <a:moveTo>
                    <a:pt x="1047682" y="933576"/>
                  </a:moveTo>
                  <a:cubicBezTo>
                    <a:pt x="1015199" y="914822"/>
                    <a:pt x="973664" y="925951"/>
                    <a:pt x="954910" y="958434"/>
                  </a:cubicBezTo>
                  <a:cubicBezTo>
                    <a:pt x="936156" y="990917"/>
                    <a:pt x="947285" y="1032452"/>
                    <a:pt x="979768" y="1051206"/>
                  </a:cubicBezTo>
                  <a:lnTo>
                    <a:pt x="996746" y="1021799"/>
                  </a:lnTo>
                  <a:cubicBezTo>
                    <a:pt x="980505" y="1012422"/>
                    <a:pt x="974940" y="991654"/>
                    <a:pt x="984317" y="975413"/>
                  </a:cubicBezTo>
                  <a:cubicBezTo>
                    <a:pt x="993694" y="959171"/>
                    <a:pt x="1014462" y="953607"/>
                    <a:pt x="1030703" y="962984"/>
                  </a:cubicBezTo>
                  <a:close/>
                  <a:moveTo>
                    <a:pt x="1202114" y="464152"/>
                  </a:moveTo>
                  <a:lnTo>
                    <a:pt x="1202114" y="590260"/>
                  </a:lnTo>
                  <a:lnTo>
                    <a:pt x="1173639" y="590260"/>
                  </a:lnTo>
                  <a:lnTo>
                    <a:pt x="1106663" y="511106"/>
                  </a:lnTo>
                  <a:lnTo>
                    <a:pt x="1106663" y="590260"/>
                  </a:lnTo>
                  <a:lnTo>
                    <a:pt x="1079219" y="590260"/>
                  </a:lnTo>
                  <a:lnTo>
                    <a:pt x="1079219" y="464152"/>
                  </a:lnTo>
                  <a:lnTo>
                    <a:pt x="1105330" y="464152"/>
                  </a:lnTo>
                  <a:lnTo>
                    <a:pt x="1174670" y="540755"/>
                  </a:lnTo>
                  <a:lnTo>
                    <a:pt x="1174670" y="464152"/>
                  </a:lnTo>
                  <a:close/>
                  <a:moveTo>
                    <a:pt x="1320433" y="908705"/>
                  </a:moveTo>
                  <a:cubicBezTo>
                    <a:pt x="1320433" y="1035950"/>
                    <a:pt x="1217281" y="1139103"/>
                    <a:pt x="1090036" y="1139103"/>
                  </a:cubicBezTo>
                  <a:cubicBezTo>
                    <a:pt x="1026414" y="1139103"/>
                    <a:pt x="968814" y="1113315"/>
                    <a:pt x="927121" y="1071621"/>
                  </a:cubicBezTo>
                  <a:lnTo>
                    <a:pt x="882490" y="1005424"/>
                  </a:lnTo>
                  <a:lnTo>
                    <a:pt x="878631" y="1034737"/>
                  </a:lnTo>
                  <a:cubicBezTo>
                    <a:pt x="864657" y="1058940"/>
                    <a:pt x="833709" y="1067232"/>
                    <a:pt x="809506" y="1053259"/>
                  </a:cubicBezTo>
                  <a:lnTo>
                    <a:pt x="562096" y="910416"/>
                  </a:lnTo>
                  <a:lnTo>
                    <a:pt x="544645" y="887675"/>
                  </a:lnTo>
                  <a:lnTo>
                    <a:pt x="531570" y="907068"/>
                  </a:lnTo>
                  <a:cubicBezTo>
                    <a:pt x="517098" y="921539"/>
                    <a:pt x="497107" y="930490"/>
                    <a:pt x="475024" y="930490"/>
                  </a:cubicBezTo>
                  <a:lnTo>
                    <a:pt x="463028" y="928068"/>
                  </a:lnTo>
                  <a:lnTo>
                    <a:pt x="449702" y="927233"/>
                  </a:lnTo>
                  <a:lnTo>
                    <a:pt x="54064" y="821222"/>
                  </a:lnTo>
                  <a:cubicBezTo>
                    <a:pt x="20931" y="812344"/>
                    <a:pt x="1269" y="778288"/>
                    <a:pt x="10147" y="745155"/>
                  </a:cubicBezTo>
                  <a:cubicBezTo>
                    <a:pt x="19025" y="712022"/>
                    <a:pt x="53081" y="692359"/>
                    <a:pt x="86214" y="701237"/>
                  </a:cubicBezTo>
                  <a:lnTo>
                    <a:pt x="395057" y="783991"/>
                  </a:lnTo>
                  <a:lnTo>
                    <a:pt x="395057" y="451368"/>
                  </a:lnTo>
                  <a:lnTo>
                    <a:pt x="399732" y="428212"/>
                  </a:lnTo>
                  <a:lnTo>
                    <a:pt x="399405" y="416367"/>
                  </a:lnTo>
                  <a:cubicBezTo>
                    <a:pt x="402206" y="399595"/>
                    <a:pt x="408341" y="383095"/>
                    <a:pt x="418027" y="367836"/>
                  </a:cubicBezTo>
                  <a:lnTo>
                    <a:pt x="418027" y="367837"/>
                  </a:lnTo>
                  <a:cubicBezTo>
                    <a:pt x="456771" y="306799"/>
                    <a:pt x="537661" y="288727"/>
                    <a:pt x="598699" y="327472"/>
                  </a:cubicBezTo>
                  <a:lnTo>
                    <a:pt x="939033" y="543503"/>
                  </a:lnTo>
                  <a:cubicBezTo>
                    <a:pt x="984811" y="572561"/>
                    <a:pt x="1006421" y="625327"/>
                    <a:pt x="998020" y="675643"/>
                  </a:cubicBezTo>
                  <a:lnTo>
                    <a:pt x="986454" y="705785"/>
                  </a:lnTo>
                  <a:lnTo>
                    <a:pt x="1000355" y="696413"/>
                  </a:lnTo>
                  <a:cubicBezTo>
                    <a:pt x="1027920" y="684754"/>
                    <a:pt x="1058225" y="678307"/>
                    <a:pt x="1090036" y="678307"/>
                  </a:cubicBezTo>
                  <a:cubicBezTo>
                    <a:pt x="1217281" y="678307"/>
                    <a:pt x="1320433" y="781460"/>
                    <a:pt x="1320433" y="908705"/>
                  </a:cubicBezTo>
                  <a:close/>
                  <a:moveTo>
                    <a:pt x="1341315" y="0"/>
                  </a:moveTo>
                  <a:lnTo>
                    <a:pt x="1341315" y="169255"/>
                  </a:lnTo>
                  <a:lnTo>
                    <a:pt x="1303098" y="169255"/>
                  </a:lnTo>
                  <a:lnTo>
                    <a:pt x="1213207" y="63019"/>
                  </a:lnTo>
                  <a:lnTo>
                    <a:pt x="1213207" y="169255"/>
                  </a:lnTo>
                  <a:lnTo>
                    <a:pt x="1176373" y="169255"/>
                  </a:lnTo>
                  <a:lnTo>
                    <a:pt x="1176373" y="0"/>
                  </a:lnTo>
                  <a:lnTo>
                    <a:pt x="1211418" y="0"/>
                  </a:lnTo>
                  <a:lnTo>
                    <a:pt x="1304481" y="102813"/>
                  </a:lnTo>
                  <a:lnTo>
                    <a:pt x="1304481" y="0"/>
                  </a:lnTo>
                  <a:close/>
                  <a:moveTo>
                    <a:pt x="1403982" y="315724"/>
                  </a:moveTo>
                  <a:lnTo>
                    <a:pt x="1403982" y="437859"/>
                  </a:lnTo>
                  <a:lnTo>
                    <a:pt x="1376404" y="437859"/>
                  </a:lnTo>
                  <a:lnTo>
                    <a:pt x="1311539" y="361199"/>
                  </a:lnTo>
                  <a:lnTo>
                    <a:pt x="1311539" y="437859"/>
                  </a:lnTo>
                  <a:lnTo>
                    <a:pt x="1284959" y="437859"/>
                  </a:lnTo>
                  <a:lnTo>
                    <a:pt x="1284959" y="315724"/>
                  </a:lnTo>
                  <a:lnTo>
                    <a:pt x="1310248" y="315724"/>
                  </a:lnTo>
                  <a:lnTo>
                    <a:pt x="1377403" y="389914"/>
                  </a:lnTo>
                  <a:lnTo>
                    <a:pt x="1377403" y="315724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78" name="禁止 177"/>
            <p:cNvSpPr/>
            <p:nvPr/>
          </p:nvSpPr>
          <p:spPr bwMode="auto">
            <a:xfrm>
              <a:off x="6027513" y="4774285"/>
              <a:ext cx="1551007" cy="1551007"/>
            </a:xfrm>
            <a:prstGeom prst="noSmoking">
              <a:avLst>
                <a:gd name="adj" fmla="val 8481"/>
              </a:avLst>
            </a:prstGeom>
            <a:solidFill>
              <a:srgbClr val="FF0000">
                <a:alpha val="30000"/>
              </a:srgbClr>
            </a:solidFill>
            <a:ln w="571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195" name="グループ化 194"/>
          <p:cNvGrpSpPr/>
          <p:nvPr/>
        </p:nvGrpSpPr>
        <p:grpSpPr>
          <a:xfrm>
            <a:off x="7901137" y="4774285"/>
            <a:ext cx="1551007" cy="1551007"/>
            <a:chOff x="7901137" y="4774285"/>
            <a:chExt cx="1551007" cy="1551007"/>
          </a:xfrm>
        </p:grpSpPr>
        <p:sp>
          <p:nvSpPr>
            <p:cNvPr id="102" name="禁止 101"/>
            <p:cNvSpPr/>
            <p:nvPr/>
          </p:nvSpPr>
          <p:spPr bwMode="auto">
            <a:xfrm>
              <a:off x="7901137" y="4774285"/>
              <a:ext cx="1551007" cy="1551007"/>
            </a:xfrm>
            <a:prstGeom prst="noSmoking">
              <a:avLst>
                <a:gd name="adj" fmla="val 8481"/>
              </a:avLst>
            </a:prstGeom>
            <a:solidFill>
              <a:srgbClr val="FF0000"/>
            </a:solidFill>
            <a:ln w="571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15" name="フリーフォーム 114"/>
            <p:cNvSpPr/>
            <p:nvPr/>
          </p:nvSpPr>
          <p:spPr bwMode="auto">
            <a:xfrm>
              <a:off x="8100485" y="4775811"/>
              <a:ext cx="1152310" cy="1547954"/>
            </a:xfrm>
            <a:custGeom>
              <a:avLst/>
              <a:gdLst>
                <a:gd name="connsiteX0" fmla="*/ 629570 w 1152310"/>
                <a:gd name="connsiteY0" fmla="*/ 730226 h 1547954"/>
                <a:gd name="connsiteX1" fmla="*/ 648270 w 1152310"/>
                <a:gd name="connsiteY1" fmla="*/ 756917 h 1547954"/>
                <a:gd name="connsiteX2" fmla="*/ 672726 w 1152310"/>
                <a:gd name="connsiteY2" fmla="*/ 756917 h 1547954"/>
                <a:gd name="connsiteX3" fmla="*/ 707556 w 1152310"/>
                <a:gd name="connsiteY3" fmla="*/ 797563 h 1547954"/>
                <a:gd name="connsiteX4" fmla="*/ 707555 w 1152310"/>
                <a:gd name="connsiteY4" fmla="*/ 797563 h 1547954"/>
                <a:gd name="connsiteX5" fmla="*/ 699241 w 1152310"/>
                <a:gd name="connsiteY5" fmla="*/ 820986 h 1547954"/>
                <a:gd name="connsiteX6" fmla="*/ 700862 w 1152310"/>
                <a:gd name="connsiteY6" fmla="*/ 820986 h 1547954"/>
                <a:gd name="connsiteX7" fmla="*/ 735692 w 1152310"/>
                <a:gd name="connsiteY7" fmla="*/ 861631 h 1547954"/>
                <a:gd name="connsiteX8" fmla="*/ 735691 w 1152310"/>
                <a:gd name="connsiteY8" fmla="*/ 861631 h 1547954"/>
                <a:gd name="connsiteX9" fmla="*/ 727108 w 1152310"/>
                <a:gd name="connsiteY9" fmla="*/ 885814 h 1547954"/>
                <a:gd name="connsiteX10" fmla="*/ 730063 w 1152310"/>
                <a:gd name="connsiteY10" fmla="*/ 885814 h 1547954"/>
                <a:gd name="connsiteX11" fmla="*/ 764893 w 1152310"/>
                <a:gd name="connsiteY11" fmla="*/ 926459 h 1547954"/>
                <a:gd name="connsiteX12" fmla="*/ 764892 w 1152310"/>
                <a:gd name="connsiteY12" fmla="*/ 926459 h 1547954"/>
                <a:gd name="connsiteX13" fmla="*/ 760235 w 1152310"/>
                <a:gd name="connsiteY13" fmla="*/ 939578 h 1547954"/>
                <a:gd name="connsiteX14" fmla="*/ 1128360 w 1152310"/>
                <a:gd name="connsiteY14" fmla="*/ 939578 h 1547954"/>
                <a:gd name="connsiteX15" fmla="*/ 1152310 w 1152310"/>
                <a:gd name="connsiteY15" fmla="*/ 963529 h 1547954"/>
                <a:gd name="connsiteX16" fmla="*/ 1128360 w 1152310"/>
                <a:gd name="connsiteY16" fmla="*/ 987479 h 1547954"/>
                <a:gd name="connsiteX17" fmla="*/ 1102622 w 1152310"/>
                <a:gd name="connsiteY17" fmla="*/ 987479 h 1547954"/>
                <a:gd name="connsiteX18" fmla="*/ 1087834 w 1152310"/>
                <a:gd name="connsiteY18" fmla="*/ 1084937 h 1547954"/>
                <a:gd name="connsiteX19" fmla="*/ 846719 w 1152310"/>
                <a:gd name="connsiteY19" fmla="*/ 1375354 h 1547954"/>
                <a:gd name="connsiteX20" fmla="*/ 756337 w 1152310"/>
                <a:gd name="connsiteY20" fmla="*/ 1413834 h 1547954"/>
                <a:gd name="connsiteX21" fmla="*/ 771446 w 1152310"/>
                <a:gd name="connsiteY21" fmla="*/ 1492396 h 1547954"/>
                <a:gd name="connsiteX22" fmla="*/ 836435 w 1152310"/>
                <a:gd name="connsiteY22" fmla="*/ 1492396 h 1547954"/>
                <a:gd name="connsiteX23" fmla="*/ 864215 w 1152310"/>
                <a:gd name="connsiteY23" fmla="*/ 1520176 h 1547954"/>
                <a:gd name="connsiteX24" fmla="*/ 864213 w 1152310"/>
                <a:gd name="connsiteY24" fmla="*/ 1547954 h 1547954"/>
                <a:gd name="connsiteX25" fmla="*/ 236029 w 1152310"/>
                <a:gd name="connsiteY25" fmla="*/ 1547954 h 1547954"/>
                <a:gd name="connsiteX26" fmla="*/ 236029 w 1152310"/>
                <a:gd name="connsiteY26" fmla="*/ 1520176 h 1547954"/>
                <a:gd name="connsiteX27" fmla="*/ 263809 w 1152310"/>
                <a:gd name="connsiteY27" fmla="*/ 1492396 h 1547954"/>
                <a:gd name="connsiteX28" fmla="*/ 289843 w 1152310"/>
                <a:gd name="connsiteY28" fmla="*/ 1492396 h 1547954"/>
                <a:gd name="connsiteX29" fmla="*/ 313082 w 1152310"/>
                <a:gd name="connsiteY29" fmla="*/ 1371566 h 1547954"/>
                <a:gd name="connsiteX30" fmla="*/ 282407 w 1152310"/>
                <a:gd name="connsiteY30" fmla="*/ 1353243 h 1547954"/>
                <a:gd name="connsiteX31" fmla="*/ 137400 w 1152310"/>
                <a:gd name="connsiteY31" fmla="*/ 1101646 h 1547954"/>
                <a:gd name="connsiteX32" fmla="*/ 142461 w 1152310"/>
                <a:gd name="connsiteY32" fmla="*/ 987479 h 1547954"/>
                <a:gd name="connsiteX33" fmla="*/ 120874 w 1152310"/>
                <a:gd name="connsiteY33" fmla="*/ 987479 h 1547954"/>
                <a:gd name="connsiteX34" fmla="*/ 96924 w 1152310"/>
                <a:gd name="connsiteY34" fmla="*/ 963529 h 1547954"/>
                <a:gd name="connsiteX35" fmla="*/ 120874 w 1152310"/>
                <a:gd name="connsiteY35" fmla="*/ 939578 h 1547954"/>
                <a:gd name="connsiteX36" fmla="*/ 498904 w 1152310"/>
                <a:gd name="connsiteY36" fmla="*/ 939578 h 1547954"/>
                <a:gd name="connsiteX37" fmla="*/ 494247 w 1152310"/>
                <a:gd name="connsiteY37" fmla="*/ 926459 h 1547954"/>
                <a:gd name="connsiteX38" fmla="*/ 504449 w 1152310"/>
                <a:gd name="connsiteY38" fmla="*/ 897718 h 1547954"/>
                <a:gd name="connsiteX39" fmla="*/ 529077 w 1152310"/>
                <a:gd name="connsiteY39" fmla="*/ 885814 h 1547954"/>
                <a:gd name="connsiteX40" fmla="*/ 532032 w 1152310"/>
                <a:gd name="connsiteY40" fmla="*/ 885814 h 1547954"/>
                <a:gd name="connsiteX41" fmla="*/ 523449 w 1152310"/>
                <a:gd name="connsiteY41" fmla="*/ 861631 h 1547954"/>
                <a:gd name="connsiteX42" fmla="*/ 533650 w 1152310"/>
                <a:gd name="connsiteY42" fmla="*/ 832891 h 1547954"/>
                <a:gd name="connsiteX43" fmla="*/ 558279 w 1152310"/>
                <a:gd name="connsiteY43" fmla="*/ 820986 h 1547954"/>
                <a:gd name="connsiteX44" fmla="*/ 559898 w 1152310"/>
                <a:gd name="connsiteY44" fmla="*/ 820986 h 1547954"/>
                <a:gd name="connsiteX45" fmla="*/ 551584 w 1152310"/>
                <a:gd name="connsiteY45" fmla="*/ 797563 h 1547954"/>
                <a:gd name="connsiteX46" fmla="*/ 561786 w 1152310"/>
                <a:gd name="connsiteY46" fmla="*/ 768822 h 1547954"/>
                <a:gd name="connsiteX47" fmla="*/ 586414 w 1152310"/>
                <a:gd name="connsiteY47" fmla="*/ 756917 h 1547954"/>
                <a:gd name="connsiteX48" fmla="*/ 610871 w 1152310"/>
                <a:gd name="connsiteY48" fmla="*/ 756917 h 1547954"/>
                <a:gd name="connsiteX49" fmla="*/ 48463 w 1152310"/>
                <a:gd name="connsiteY49" fmla="*/ 0 h 1547954"/>
                <a:gd name="connsiteX50" fmla="*/ 48463 w 1152310"/>
                <a:gd name="connsiteY50" fmla="*/ 1 h 1547954"/>
                <a:gd name="connsiteX51" fmla="*/ 96926 w 1152310"/>
                <a:gd name="connsiteY51" fmla="*/ 48464 h 1547954"/>
                <a:gd name="connsiteX52" fmla="*/ 96925 w 1152310"/>
                <a:gd name="connsiteY52" fmla="*/ 913051 h 1547954"/>
                <a:gd name="connsiteX53" fmla="*/ 82731 w 1152310"/>
                <a:gd name="connsiteY53" fmla="*/ 947319 h 1547954"/>
                <a:gd name="connsiteX54" fmla="*/ 48463 w 1152310"/>
                <a:gd name="connsiteY54" fmla="*/ 961514 h 1547954"/>
                <a:gd name="connsiteX55" fmla="*/ 14195 w 1152310"/>
                <a:gd name="connsiteY55" fmla="*/ 947319 h 1547954"/>
                <a:gd name="connsiteX56" fmla="*/ 0 w 1152310"/>
                <a:gd name="connsiteY56" fmla="*/ 913051 h 1547954"/>
                <a:gd name="connsiteX57" fmla="*/ 0 w 1152310"/>
                <a:gd name="connsiteY57" fmla="*/ 48463 h 1547954"/>
                <a:gd name="connsiteX58" fmla="*/ 48463 w 1152310"/>
                <a:gd name="connsiteY58" fmla="*/ 0 h 15479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</a:cxnLst>
              <a:rect l="l" t="t" r="r" b="b"/>
              <a:pathLst>
                <a:path w="1152310" h="1547954">
                  <a:moveTo>
                    <a:pt x="629570" y="730226"/>
                  </a:moveTo>
                  <a:lnTo>
                    <a:pt x="648270" y="756917"/>
                  </a:lnTo>
                  <a:lnTo>
                    <a:pt x="672726" y="756917"/>
                  </a:lnTo>
                  <a:cubicBezTo>
                    <a:pt x="691962" y="756917"/>
                    <a:pt x="707556" y="775115"/>
                    <a:pt x="707556" y="797563"/>
                  </a:cubicBezTo>
                  <a:lnTo>
                    <a:pt x="707555" y="797563"/>
                  </a:lnTo>
                  <a:lnTo>
                    <a:pt x="699241" y="820986"/>
                  </a:lnTo>
                  <a:lnTo>
                    <a:pt x="700862" y="820986"/>
                  </a:lnTo>
                  <a:cubicBezTo>
                    <a:pt x="720098" y="820986"/>
                    <a:pt x="735692" y="839183"/>
                    <a:pt x="735692" y="861631"/>
                  </a:cubicBezTo>
                  <a:lnTo>
                    <a:pt x="735691" y="861631"/>
                  </a:lnTo>
                  <a:lnTo>
                    <a:pt x="727108" y="885814"/>
                  </a:lnTo>
                  <a:lnTo>
                    <a:pt x="730063" y="885814"/>
                  </a:lnTo>
                  <a:cubicBezTo>
                    <a:pt x="749299" y="885814"/>
                    <a:pt x="764893" y="904011"/>
                    <a:pt x="764893" y="926459"/>
                  </a:cubicBezTo>
                  <a:lnTo>
                    <a:pt x="764892" y="926459"/>
                  </a:lnTo>
                  <a:lnTo>
                    <a:pt x="760235" y="939578"/>
                  </a:lnTo>
                  <a:lnTo>
                    <a:pt x="1128360" y="939578"/>
                  </a:lnTo>
                  <a:cubicBezTo>
                    <a:pt x="1141588" y="939578"/>
                    <a:pt x="1152310" y="950301"/>
                    <a:pt x="1152310" y="963529"/>
                  </a:cubicBezTo>
                  <a:cubicBezTo>
                    <a:pt x="1152310" y="976757"/>
                    <a:pt x="1141588" y="987479"/>
                    <a:pt x="1128360" y="987479"/>
                  </a:cubicBezTo>
                  <a:lnTo>
                    <a:pt x="1102622" y="987479"/>
                  </a:lnTo>
                  <a:lnTo>
                    <a:pt x="1087834" y="1084937"/>
                  </a:lnTo>
                  <a:cubicBezTo>
                    <a:pt x="1052204" y="1202131"/>
                    <a:pt x="966197" y="1307855"/>
                    <a:pt x="846719" y="1375354"/>
                  </a:cubicBezTo>
                  <a:lnTo>
                    <a:pt x="756337" y="1413834"/>
                  </a:lnTo>
                  <a:lnTo>
                    <a:pt x="771446" y="1492396"/>
                  </a:lnTo>
                  <a:lnTo>
                    <a:pt x="836435" y="1492396"/>
                  </a:lnTo>
                  <a:cubicBezTo>
                    <a:pt x="851777" y="1492396"/>
                    <a:pt x="864215" y="1504834"/>
                    <a:pt x="864215" y="1520176"/>
                  </a:cubicBezTo>
                  <a:cubicBezTo>
                    <a:pt x="864215" y="1529436"/>
                    <a:pt x="864213" y="1538694"/>
                    <a:pt x="864213" y="1547954"/>
                  </a:cubicBezTo>
                  <a:lnTo>
                    <a:pt x="236029" y="1547954"/>
                  </a:lnTo>
                  <a:lnTo>
                    <a:pt x="236029" y="1520176"/>
                  </a:lnTo>
                  <a:cubicBezTo>
                    <a:pt x="236029" y="1504834"/>
                    <a:pt x="248467" y="1492396"/>
                    <a:pt x="263809" y="1492396"/>
                  </a:cubicBezTo>
                  <a:lnTo>
                    <a:pt x="289843" y="1492396"/>
                  </a:lnTo>
                  <a:lnTo>
                    <a:pt x="313082" y="1371566"/>
                  </a:lnTo>
                  <a:lnTo>
                    <a:pt x="282407" y="1353243"/>
                  </a:lnTo>
                  <a:cubicBezTo>
                    <a:pt x="201455" y="1289916"/>
                    <a:pt x="150357" y="1200729"/>
                    <a:pt x="137400" y="1101646"/>
                  </a:cubicBezTo>
                  <a:lnTo>
                    <a:pt x="142461" y="987479"/>
                  </a:lnTo>
                  <a:lnTo>
                    <a:pt x="120874" y="987479"/>
                  </a:lnTo>
                  <a:cubicBezTo>
                    <a:pt x="107646" y="987479"/>
                    <a:pt x="96924" y="976757"/>
                    <a:pt x="96924" y="963529"/>
                  </a:cubicBezTo>
                  <a:cubicBezTo>
                    <a:pt x="96924" y="950301"/>
                    <a:pt x="107646" y="939578"/>
                    <a:pt x="120874" y="939578"/>
                  </a:cubicBezTo>
                  <a:lnTo>
                    <a:pt x="498904" y="939578"/>
                  </a:lnTo>
                  <a:lnTo>
                    <a:pt x="494247" y="926459"/>
                  </a:lnTo>
                  <a:lnTo>
                    <a:pt x="504449" y="897718"/>
                  </a:lnTo>
                  <a:cubicBezTo>
                    <a:pt x="510752" y="890363"/>
                    <a:pt x="519459" y="885814"/>
                    <a:pt x="529077" y="885814"/>
                  </a:cubicBezTo>
                  <a:lnTo>
                    <a:pt x="532032" y="885814"/>
                  </a:lnTo>
                  <a:lnTo>
                    <a:pt x="523449" y="861631"/>
                  </a:lnTo>
                  <a:lnTo>
                    <a:pt x="533650" y="832891"/>
                  </a:lnTo>
                  <a:cubicBezTo>
                    <a:pt x="539953" y="825535"/>
                    <a:pt x="548661" y="820986"/>
                    <a:pt x="558279" y="820986"/>
                  </a:cubicBezTo>
                  <a:lnTo>
                    <a:pt x="559898" y="820986"/>
                  </a:lnTo>
                  <a:lnTo>
                    <a:pt x="551584" y="797563"/>
                  </a:lnTo>
                  <a:lnTo>
                    <a:pt x="561786" y="768822"/>
                  </a:lnTo>
                  <a:cubicBezTo>
                    <a:pt x="568089" y="761467"/>
                    <a:pt x="576796" y="756917"/>
                    <a:pt x="586414" y="756917"/>
                  </a:cubicBezTo>
                  <a:lnTo>
                    <a:pt x="610871" y="756917"/>
                  </a:lnTo>
                  <a:close/>
                  <a:moveTo>
                    <a:pt x="48463" y="0"/>
                  </a:moveTo>
                  <a:lnTo>
                    <a:pt x="48463" y="1"/>
                  </a:lnTo>
                  <a:cubicBezTo>
                    <a:pt x="75228" y="1"/>
                    <a:pt x="96926" y="21699"/>
                    <a:pt x="96926" y="48464"/>
                  </a:cubicBezTo>
                  <a:lnTo>
                    <a:pt x="96925" y="913051"/>
                  </a:lnTo>
                  <a:cubicBezTo>
                    <a:pt x="96925" y="926433"/>
                    <a:pt x="91501" y="938549"/>
                    <a:pt x="82731" y="947319"/>
                  </a:cubicBezTo>
                  <a:lnTo>
                    <a:pt x="48463" y="961514"/>
                  </a:lnTo>
                  <a:lnTo>
                    <a:pt x="14195" y="947319"/>
                  </a:lnTo>
                  <a:cubicBezTo>
                    <a:pt x="5425" y="938549"/>
                    <a:pt x="0" y="926433"/>
                    <a:pt x="0" y="913051"/>
                  </a:cubicBezTo>
                  <a:lnTo>
                    <a:pt x="0" y="48463"/>
                  </a:lnTo>
                  <a:cubicBezTo>
                    <a:pt x="0" y="21698"/>
                    <a:pt x="21698" y="0"/>
                    <a:pt x="48463" y="0"/>
                  </a:cubicBezTo>
                  <a:close/>
                </a:path>
              </a:pathLst>
            </a:custGeom>
            <a:solidFill>
              <a:schemeClr val="bg1"/>
            </a:solidFill>
            <a:ln w="57150">
              <a:solidFill>
                <a:schemeClr val="bg1"/>
              </a:solidFill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45" name="フリーフォーム 144"/>
            <p:cNvSpPr/>
            <p:nvPr/>
          </p:nvSpPr>
          <p:spPr bwMode="auto">
            <a:xfrm>
              <a:off x="8100485" y="4775811"/>
              <a:ext cx="1152310" cy="1547954"/>
            </a:xfrm>
            <a:custGeom>
              <a:avLst/>
              <a:gdLst>
                <a:gd name="connsiteX0" fmla="*/ 629570 w 1152310"/>
                <a:gd name="connsiteY0" fmla="*/ 730226 h 1547954"/>
                <a:gd name="connsiteX1" fmla="*/ 648270 w 1152310"/>
                <a:gd name="connsiteY1" fmla="*/ 756917 h 1547954"/>
                <a:gd name="connsiteX2" fmla="*/ 672726 w 1152310"/>
                <a:gd name="connsiteY2" fmla="*/ 756917 h 1547954"/>
                <a:gd name="connsiteX3" fmla="*/ 707556 w 1152310"/>
                <a:gd name="connsiteY3" fmla="*/ 797563 h 1547954"/>
                <a:gd name="connsiteX4" fmla="*/ 707555 w 1152310"/>
                <a:gd name="connsiteY4" fmla="*/ 797563 h 1547954"/>
                <a:gd name="connsiteX5" fmla="*/ 699241 w 1152310"/>
                <a:gd name="connsiteY5" fmla="*/ 820986 h 1547954"/>
                <a:gd name="connsiteX6" fmla="*/ 700862 w 1152310"/>
                <a:gd name="connsiteY6" fmla="*/ 820986 h 1547954"/>
                <a:gd name="connsiteX7" fmla="*/ 735692 w 1152310"/>
                <a:gd name="connsiteY7" fmla="*/ 861631 h 1547954"/>
                <a:gd name="connsiteX8" fmla="*/ 735691 w 1152310"/>
                <a:gd name="connsiteY8" fmla="*/ 861631 h 1547954"/>
                <a:gd name="connsiteX9" fmla="*/ 727108 w 1152310"/>
                <a:gd name="connsiteY9" fmla="*/ 885814 h 1547954"/>
                <a:gd name="connsiteX10" fmla="*/ 730063 w 1152310"/>
                <a:gd name="connsiteY10" fmla="*/ 885814 h 1547954"/>
                <a:gd name="connsiteX11" fmla="*/ 764893 w 1152310"/>
                <a:gd name="connsiteY11" fmla="*/ 926459 h 1547954"/>
                <a:gd name="connsiteX12" fmla="*/ 764892 w 1152310"/>
                <a:gd name="connsiteY12" fmla="*/ 926459 h 1547954"/>
                <a:gd name="connsiteX13" fmla="*/ 760235 w 1152310"/>
                <a:gd name="connsiteY13" fmla="*/ 939578 h 1547954"/>
                <a:gd name="connsiteX14" fmla="*/ 1128360 w 1152310"/>
                <a:gd name="connsiteY14" fmla="*/ 939578 h 1547954"/>
                <a:gd name="connsiteX15" fmla="*/ 1152310 w 1152310"/>
                <a:gd name="connsiteY15" fmla="*/ 963529 h 1547954"/>
                <a:gd name="connsiteX16" fmla="*/ 1128360 w 1152310"/>
                <a:gd name="connsiteY16" fmla="*/ 987479 h 1547954"/>
                <a:gd name="connsiteX17" fmla="*/ 1102622 w 1152310"/>
                <a:gd name="connsiteY17" fmla="*/ 987479 h 1547954"/>
                <a:gd name="connsiteX18" fmla="*/ 1087834 w 1152310"/>
                <a:gd name="connsiteY18" fmla="*/ 1084937 h 1547954"/>
                <a:gd name="connsiteX19" fmla="*/ 846719 w 1152310"/>
                <a:gd name="connsiteY19" fmla="*/ 1375354 h 1547954"/>
                <a:gd name="connsiteX20" fmla="*/ 756337 w 1152310"/>
                <a:gd name="connsiteY20" fmla="*/ 1413834 h 1547954"/>
                <a:gd name="connsiteX21" fmla="*/ 771446 w 1152310"/>
                <a:gd name="connsiteY21" fmla="*/ 1492396 h 1547954"/>
                <a:gd name="connsiteX22" fmla="*/ 836435 w 1152310"/>
                <a:gd name="connsiteY22" fmla="*/ 1492396 h 1547954"/>
                <a:gd name="connsiteX23" fmla="*/ 864215 w 1152310"/>
                <a:gd name="connsiteY23" fmla="*/ 1520176 h 1547954"/>
                <a:gd name="connsiteX24" fmla="*/ 864213 w 1152310"/>
                <a:gd name="connsiteY24" fmla="*/ 1547954 h 1547954"/>
                <a:gd name="connsiteX25" fmla="*/ 236029 w 1152310"/>
                <a:gd name="connsiteY25" fmla="*/ 1547954 h 1547954"/>
                <a:gd name="connsiteX26" fmla="*/ 236029 w 1152310"/>
                <a:gd name="connsiteY26" fmla="*/ 1520176 h 1547954"/>
                <a:gd name="connsiteX27" fmla="*/ 263809 w 1152310"/>
                <a:gd name="connsiteY27" fmla="*/ 1492396 h 1547954"/>
                <a:gd name="connsiteX28" fmla="*/ 289843 w 1152310"/>
                <a:gd name="connsiteY28" fmla="*/ 1492396 h 1547954"/>
                <a:gd name="connsiteX29" fmla="*/ 313082 w 1152310"/>
                <a:gd name="connsiteY29" fmla="*/ 1371566 h 1547954"/>
                <a:gd name="connsiteX30" fmla="*/ 282407 w 1152310"/>
                <a:gd name="connsiteY30" fmla="*/ 1353243 h 1547954"/>
                <a:gd name="connsiteX31" fmla="*/ 137400 w 1152310"/>
                <a:gd name="connsiteY31" fmla="*/ 1101646 h 1547954"/>
                <a:gd name="connsiteX32" fmla="*/ 142461 w 1152310"/>
                <a:gd name="connsiteY32" fmla="*/ 987479 h 1547954"/>
                <a:gd name="connsiteX33" fmla="*/ 120874 w 1152310"/>
                <a:gd name="connsiteY33" fmla="*/ 987479 h 1547954"/>
                <a:gd name="connsiteX34" fmla="*/ 96924 w 1152310"/>
                <a:gd name="connsiteY34" fmla="*/ 963529 h 1547954"/>
                <a:gd name="connsiteX35" fmla="*/ 120874 w 1152310"/>
                <a:gd name="connsiteY35" fmla="*/ 939578 h 1547954"/>
                <a:gd name="connsiteX36" fmla="*/ 498904 w 1152310"/>
                <a:gd name="connsiteY36" fmla="*/ 939578 h 1547954"/>
                <a:gd name="connsiteX37" fmla="*/ 494247 w 1152310"/>
                <a:gd name="connsiteY37" fmla="*/ 926459 h 1547954"/>
                <a:gd name="connsiteX38" fmla="*/ 504449 w 1152310"/>
                <a:gd name="connsiteY38" fmla="*/ 897718 h 1547954"/>
                <a:gd name="connsiteX39" fmla="*/ 529077 w 1152310"/>
                <a:gd name="connsiteY39" fmla="*/ 885814 h 1547954"/>
                <a:gd name="connsiteX40" fmla="*/ 532032 w 1152310"/>
                <a:gd name="connsiteY40" fmla="*/ 885814 h 1547954"/>
                <a:gd name="connsiteX41" fmla="*/ 523449 w 1152310"/>
                <a:gd name="connsiteY41" fmla="*/ 861631 h 1547954"/>
                <a:gd name="connsiteX42" fmla="*/ 533650 w 1152310"/>
                <a:gd name="connsiteY42" fmla="*/ 832891 h 1547954"/>
                <a:gd name="connsiteX43" fmla="*/ 558279 w 1152310"/>
                <a:gd name="connsiteY43" fmla="*/ 820986 h 1547954"/>
                <a:gd name="connsiteX44" fmla="*/ 559898 w 1152310"/>
                <a:gd name="connsiteY44" fmla="*/ 820986 h 1547954"/>
                <a:gd name="connsiteX45" fmla="*/ 551584 w 1152310"/>
                <a:gd name="connsiteY45" fmla="*/ 797563 h 1547954"/>
                <a:gd name="connsiteX46" fmla="*/ 561786 w 1152310"/>
                <a:gd name="connsiteY46" fmla="*/ 768822 h 1547954"/>
                <a:gd name="connsiteX47" fmla="*/ 586414 w 1152310"/>
                <a:gd name="connsiteY47" fmla="*/ 756917 h 1547954"/>
                <a:gd name="connsiteX48" fmla="*/ 610871 w 1152310"/>
                <a:gd name="connsiteY48" fmla="*/ 756917 h 1547954"/>
                <a:gd name="connsiteX49" fmla="*/ 48463 w 1152310"/>
                <a:gd name="connsiteY49" fmla="*/ 0 h 1547954"/>
                <a:gd name="connsiteX50" fmla="*/ 48463 w 1152310"/>
                <a:gd name="connsiteY50" fmla="*/ 1 h 1547954"/>
                <a:gd name="connsiteX51" fmla="*/ 96926 w 1152310"/>
                <a:gd name="connsiteY51" fmla="*/ 48464 h 1547954"/>
                <a:gd name="connsiteX52" fmla="*/ 96925 w 1152310"/>
                <a:gd name="connsiteY52" fmla="*/ 913051 h 1547954"/>
                <a:gd name="connsiteX53" fmla="*/ 82731 w 1152310"/>
                <a:gd name="connsiteY53" fmla="*/ 947319 h 1547954"/>
                <a:gd name="connsiteX54" fmla="*/ 48463 w 1152310"/>
                <a:gd name="connsiteY54" fmla="*/ 961514 h 1547954"/>
                <a:gd name="connsiteX55" fmla="*/ 14195 w 1152310"/>
                <a:gd name="connsiteY55" fmla="*/ 947319 h 1547954"/>
                <a:gd name="connsiteX56" fmla="*/ 0 w 1152310"/>
                <a:gd name="connsiteY56" fmla="*/ 913051 h 1547954"/>
                <a:gd name="connsiteX57" fmla="*/ 0 w 1152310"/>
                <a:gd name="connsiteY57" fmla="*/ 48463 h 1547954"/>
                <a:gd name="connsiteX58" fmla="*/ 48463 w 1152310"/>
                <a:gd name="connsiteY58" fmla="*/ 0 h 15479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</a:cxnLst>
              <a:rect l="l" t="t" r="r" b="b"/>
              <a:pathLst>
                <a:path w="1152310" h="1547954">
                  <a:moveTo>
                    <a:pt x="629570" y="730226"/>
                  </a:moveTo>
                  <a:lnTo>
                    <a:pt x="648270" y="756917"/>
                  </a:lnTo>
                  <a:lnTo>
                    <a:pt x="672726" y="756917"/>
                  </a:lnTo>
                  <a:cubicBezTo>
                    <a:pt x="691962" y="756917"/>
                    <a:pt x="707556" y="775115"/>
                    <a:pt x="707556" y="797563"/>
                  </a:cubicBezTo>
                  <a:lnTo>
                    <a:pt x="707555" y="797563"/>
                  </a:lnTo>
                  <a:lnTo>
                    <a:pt x="699241" y="820986"/>
                  </a:lnTo>
                  <a:lnTo>
                    <a:pt x="700862" y="820986"/>
                  </a:lnTo>
                  <a:cubicBezTo>
                    <a:pt x="720098" y="820986"/>
                    <a:pt x="735692" y="839183"/>
                    <a:pt x="735692" y="861631"/>
                  </a:cubicBezTo>
                  <a:lnTo>
                    <a:pt x="735691" y="861631"/>
                  </a:lnTo>
                  <a:lnTo>
                    <a:pt x="727108" y="885814"/>
                  </a:lnTo>
                  <a:lnTo>
                    <a:pt x="730063" y="885814"/>
                  </a:lnTo>
                  <a:cubicBezTo>
                    <a:pt x="749299" y="885814"/>
                    <a:pt x="764893" y="904011"/>
                    <a:pt x="764893" y="926459"/>
                  </a:cubicBezTo>
                  <a:lnTo>
                    <a:pt x="764892" y="926459"/>
                  </a:lnTo>
                  <a:lnTo>
                    <a:pt x="760235" y="939578"/>
                  </a:lnTo>
                  <a:lnTo>
                    <a:pt x="1128360" y="939578"/>
                  </a:lnTo>
                  <a:cubicBezTo>
                    <a:pt x="1141588" y="939578"/>
                    <a:pt x="1152310" y="950301"/>
                    <a:pt x="1152310" y="963529"/>
                  </a:cubicBezTo>
                  <a:cubicBezTo>
                    <a:pt x="1152310" y="976757"/>
                    <a:pt x="1141588" y="987479"/>
                    <a:pt x="1128360" y="987479"/>
                  </a:cubicBezTo>
                  <a:lnTo>
                    <a:pt x="1102622" y="987479"/>
                  </a:lnTo>
                  <a:lnTo>
                    <a:pt x="1087834" y="1084937"/>
                  </a:lnTo>
                  <a:cubicBezTo>
                    <a:pt x="1052204" y="1202131"/>
                    <a:pt x="966197" y="1307855"/>
                    <a:pt x="846719" y="1375354"/>
                  </a:cubicBezTo>
                  <a:lnTo>
                    <a:pt x="756337" y="1413834"/>
                  </a:lnTo>
                  <a:lnTo>
                    <a:pt x="771446" y="1492396"/>
                  </a:lnTo>
                  <a:lnTo>
                    <a:pt x="836435" y="1492396"/>
                  </a:lnTo>
                  <a:cubicBezTo>
                    <a:pt x="851777" y="1492396"/>
                    <a:pt x="864215" y="1504834"/>
                    <a:pt x="864215" y="1520176"/>
                  </a:cubicBezTo>
                  <a:cubicBezTo>
                    <a:pt x="864215" y="1529436"/>
                    <a:pt x="864213" y="1538694"/>
                    <a:pt x="864213" y="1547954"/>
                  </a:cubicBezTo>
                  <a:lnTo>
                    <a:pt x="236029" y="1547954"/>
                  </a:lnTo>
                  <a:lnTo>
                    <a:pt x="236029" y="1520176"/>
                  </a:lnTo>
                  <a:cubicBezTo>
                    <a:pt x="236029" y="1504834"/>
                    <a:pt x="248467" y="1492396"/>
                    <a:pt x="263809" y="1492396"/>
                  </a:cubicBezTo>
                  <a:lnTo>
                    <a:pt x="289843" y="1492396"/>
                  </a:lnTo>
                  <a:lnTo>
                    <a:pt x="313082" y="1371566"/>
                  </a:lnTo>
                  <a:lnTo>
                    <a:pt x="282407" y="1353243"/>
                  </a:lnTo>
                  <a:cubicBezTo>
                    <a:pt x="201455" y="1289916"/>
                    <a:pt x="150357" y="1200729"/>
                    <a:pt x="137400" y="1101646"/>
                  </a:cubicBezTo>
                  <a:lnTo>
                    <a:pt x="142461" y="987479"/>
                  </a:lnTo>
                  <a:lnTo>
                    <a:pt x="120874" y="987479"/>
                  </a:lnTo>
                  <a:cubicBezTo>
                    <a:pt x="107646" y="987479"/>
                    <a:pt x="96924" y="976757"/>
                    <a:pt x="96924" y="963529"/>
                  </a:cubicBezTo>
                  <a:cubicBezTo>
                    <a:pt x="96924" y="950301"/>
                    <a:pt x="107646" y="939578"/>
                    <a:pt x="120874" y="939578"/>
                  </a:cubicBezTo>
                  <a:lnTo>
                    <a:pt x="498904" y="939578"/>
                  </a:lnTo>
                  <a:lnTo>
                    <a:pt x="494247" y="926459"/>
                  </a:lnTo>
                  <a:lnTo>
                    <a:pt x="504449" y="897718"/>
                  </a:lnTo>
                  <a:cubicBezTo>
                    <a:pt x="510752" y="890363"/>
                    <a:pt x="519459" y="885814"/>
                    <a:pt x="529077" y="885814"/>
                  </a:cubicBezTo>
                  <a:lnTo>
                    <a:pt x="532032" y="885814"/>
                  </a:lnTo>
                  <a:lnTo>
                    <a:pt x="523449" y="861631"/>
                  </a:lnTo>
                  <a:lnTo>
                    <a:pt x="533650" y="832891"/>
                  </a:lnTo>
                  <a:cubicBezTo>
                    <a:pt x="539953" y="825535"/>
                    <a:pt x="548661" y="820986"/>
                    <a:pt x="558279" y="820986"/>
                  </a:cubicBezTo>
                  <a:lnTo>
                    <a:pt x="559898" y="820986"/>
                  </a:lnTo>
                  <a:lnTo>
                    <a:pt x="551584" y="797563"/>
                  </a:lnTo>
                  <a:lnTo>
                    <a:pt x="561786" y="768822"/>
                  </a:lnTo>
                  <a:cubicBezTo>
                    <a:pt x="568089" y="761467"/>
                    <a:pt x="576796" y="756917"/>
                    <a:pt x="586414" y="756917"/>
                  </a:cubicBezTo>
                  <a:lnTo>
                    <a:pt x="610871" y="756917"/>
                  </a:lnTo>
                  <a:close/>
                  <a:moveTo>
                    <a:pt x="48463" y="0"/>
                  </a:moveTo>
                  <a:lnTo>
                    <a:pt x="48463" y="1"/>
                  </a:lnTo>
                  <a:cubicBezTo>
                    <a:pt x="75228" y="1"/>
                    <a:pt x="96926" y="21699"/>
                    <a:pt x="96926" y="48464"/>
                  </a:cubicBezTo>
                  <a:lnTo>
                    <a:pt x="96925" y="913051"/>
                  </a:lnTo>
                  <a:cubicBezTo>
                    <a:pt x="96925" y="926433"/>
                    <a:pt x="91501" y="938549"/>
                    <a:pt x="82731" y="947319"/>
                  </a:cubicBezTo>
                  <a:lnTo>
                    <a:pt x="48463" y="961514"/>
                  </a:lnTo>
                  <a:lnTo>
                    <a:pt x="14195" y="947319"/>
                  </a:lnTo>
                  <a:cubicBezTo>
                    <a:pt x="5425" y="938549"/>
                    <a:pt x="0" y="926433"/>
                    <a:pt x="0" y="913051"/>
                  </a:cubicBezTo>
                  <a:lnTo>
                    <a:pt x="0" y="48463"/>
                  </a:lnTo>
                  <a:cubicBezTo>
                    <a:pt x="0" y="21698"/>
                    <a:pt x="21698" y="0"/>
                    <a:pt x="48463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79" name="禁止 178"/>
            <p:cNvSpPr/>
            <p:nvPr/>
          </p:nvSpPr>
          <p:spPr bwMode="auto">
            <a:xfrm>
              <a:off x="7901137" y="4774285"/>
              <a:ext cx="1551007" cy="1551007"/>
            </a:xfrm>
            <a:prstGeom prst="noSmoking">
              <a:avLst>
                <a:gd name="adj" fmla="val 8481"/>
              </a:avLst>
            </a:prstGeom>
            <a:solidFill>
              <a:srgbClr val="FF0000">
                <a:alpha val="30000"/>
              </a:srgbClr>
            </a:solidFill>
            <a:ln w="571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574920612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ＭＳ Ｐゴシック</vt:lpstr>
      <vt:lpstr>メイリオ</vt:lpstr>
      <vt:lpstr>Arial</vt:lpstr>
      <vt:lpstr>標準デザイン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pptx425_いろいろなトイレマーク2</dc:title>
  <dc:subject>pptx425_いろいろなトイレマーク2</dc:subject>
  <dc:creator>http://www.digipot.net</dc:creator>
  <cp:lastModifiedBy/>
  <cp:revision>1</cp:revision>
  <dcterms:created xsi:type="dcterms:W3CDTF">2014-01-30T05:12:09Z</dcterms:created>
  <dcterms:modified xsi:type="dcterms:W3CDTF">2016-05-19T04:46:08Z</dcterms:modified>
  <cp:category/>
  <cp:version>1</cp:version>
</cp:coreProperties>
</file>